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2EABEE-9500-4703-81DC-F70ABF88F9A5}" v="541" dt="2025-07-09T21:12:41.07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96" autoAdjust="0"/>
  </p:normalViewPr>
  <p:slideViewPr>
    <p:cSldViewPr snapToGrid="0">
      <p:cViewPr varScale="1">
        <p:scale>
          <a:sx n="109" d="100"/>
          <a:sy n="109" d="100"/>
        </p:scale>
        <p:origin x="12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dor-Alexandru Panait" userId="9ee392a4-5d6f-498b-83ee-8817b716e73a" providerId="ADAL" clId="{C62EABEE-9500-4703-81DC-F70ABF88F9A5}"/>
    <pc:docChg chg="undo redo custSel addSld delSld modSld sldOrd">
      <pc:chgData name="Tudor-Alexandru Panait" userId="9ee392a4-5d6f-498b-83ee-8817b716e73a" providerId="ADAL" clId="{C62EABEE-9500-4703-81DC-F70ABF88F9A5}" dt="2025-07-09T21:13:00.917" v="3560" actId="14100"/>
      <pc:docMkLst>
        <pc:docMk/>
      </pc:docMkLst>
      <pc:sldChg chg="addSp delSp modSp new mod setBg">
        <pc:chgData name="Tudor-Alexandru Panait" userId="9ee392a4-5d6f-498b-83ee-8817b716e73a" providerId="ADAL" clId="{C62EABEE-9500-4703-81DC-F70ABF88F9A5}" dt="2025-07-09T16:31:12.792" v="279" actId="20577"/>
        <pc:sldMkLst>
          <pc:docMk/>
          <pc:sldMk cId="458909405" sldId="256"/>
        </pc:sldMkLst>
        <pc:spChg chg="mod ord">
          <ac:chgData name="Tudor-Alexandru Panait" userId="9ee392a4-5d6f-498b-83ee-8817b716e73a" providerId="ADAL" clId="{C62EABEE-9500-4703-81DC-F70ABF88F9A5}" dt="2025-07-09T16:31:12.792" v="279" actId="20577"/>
          <ac:spMkLst>
            <pc:docMk/>
            <pc:sldMk cId="458909405" sldId="256"/>
            <ac:spMk id="2" creationId="{65E09E6C-2319-7AC5-50CB-21285B27BF93}"/>
          </ac:spMkLst>
        </pc:spChg>
        <pc:spChg chg="mod ord">
          <ac:chgData name="Tudor-Alexandru Panait" userId="9ee392a4-5d6f-498b-83ee-8817b716e73a" providerId="ADAL" clId="{C62EABEE-9500-4703-81DC-F70ABF88F9A5}" dt="2025-07-09T16:23:57.193" v="195" actId="113"/>
          <ac:spMkLst>
            <pc:docMk/>
            <pc:sldMk cId="458909405" sldId="256"/>
            <ac:spMk id="3" creationId="{924757ED-863F-0018-B67E-88EBD6ADD9BD}"/>
          </ac:spMkLst>
        </pc:spChg>
        <pc:spChg chg="add del">
          <ac:chgData name="Tudor-Alexandru Panait" userId="9ee392a4-5d6f-498b-83ee-8817b716e73a" providerId="ADAL" clId="{C62EABEE-9500-4703-81DC-F70ABF88F9A5}" dt="2025-07-09T16:20:54.867" v="64" actId="26606"/>
          <ac:spMkLst>
            <pc:docMk/>
            <pc:sldMk cId="458909405" sldId="256"/>
            <ac:spMk id="10" creationId="{19D32F93-50AC-4C46-A5DB-291C60DDB7BD}"/>
          </ac:spMkLst>
        </pc:spChg>
        <pc:spChg chg="add del">
          <ac:chgData name="Tudor-Alexandru Panait" userId="9ee392a4-5d6f-498b-83ee-8817b716e73a" providerId="ADAL" clId="{C62EABEE-9500-4703-81DC-F70ABF88F9A5}" dt="2025-07-09T16:22:21.574" v="84" actId="26606"/>
          <ac:spMkLst>
            <pc:docMk/>
            <pc:sldMk cId="458909405" sldId="256"/>
            <ac:spMk id="11" creationId="{FB33DC6A-1F1C-4A06-834E-CFF88F1C0BB9}"/>
          </ac:spMkLst>
        </pc:spChg>
        <pc:spChg chg="add del">
          <ac:chgData name="Tudor-Alexandru Panait" userId="9ee392a4-5d6f-498b-83ee-8817b716e73a" providerId="ADAL" clId="{C62EABEE-9500-4703-81DC-F70ABF88F9A5}" dt="2025-07-09T16:20:54.867" v="64" actId="26606"/>
          <ac:spMkLst>
            <pc:docMk/>
            <pc:sldMk cId="458909405" sldId="256"/>
            <ac:spMk id="12" creationId="{B9A1D9BC-1455-4308-9ABD-A3F8EDB67AAF}"/>
          </ac:spMkLst>
        </pc:spChg>
        <pc:spChg chg="add del">
          <ac:chgData name="Tudor-Alexandru Panait" userId="9ee392a4-5d6f-498b-83ee-8817b716e73a" providerId="ADAL" clId="{C62EABEE-9500-4703-81DC-F70ABF88F9A5}" dt="2025-07-09T16:22:21.574" v="84" actId="26606"/>
          <ac:spMkLst>
            <pc:docMk/>
            <pc:sldMk cId="458909405" sldId="256"/>
            <ac:spMk id="13" creationId="{0FE1D5CF-87B8-4A8A-AD3C-01D06A60769B}"/>
          </ac:spMkLst>
        </pc:spChg>
        <pc:spChg chg="add del">
          <ac:chgData name="Tudor-Alexandru Panait" userId="9ee392a4-5d6f-498b-83ee-8817b716e73a" providerId="ADAL" clId="{C62EABEE-9500-4703-81DC-F70ABF88F9A5}" dt="2025-07-09T16:20:54.867" v="64" actId="26606"/>
          <ac:spMkLst>
            <pc:docMk/>
            <pc:sldMk cId="458909405" sldId="256"/>
            <ac:spMk id="14" creationId="{827DC2C4-B485-428A-BF4A-472D2967F47F}"/>
          </ac:spMkLst>
        </pc:spChg>
        <pc:spChg chg="add del">
          <ac:chgData name="Tudor-Alexandru Panait" userId="9ee392a4-5d6f-498b-83ee-8817b716e73a" providerId="ADAL" clId="{C62EABEE-9500-4703-81DC-F70ABF88F9A5}" dt="2025-07-09T16:22:21.574" v="84" actId="26606"/>
          <ac:spMkLst>
            <pc:docMk/>
            <pc:sldMk cId="458909405" sldId="256"/>
            <ac:spMk id="15" creationId="{60926200-45C2-41E9-839F-31CD5FE4CD59}"/>
          </ac:spMkLst>
        </pc:spChg>
        <pc:spChg chg="add del">
          <ac:chgData name="Tudor-Alexandru Panait" userId="9ee392a4-5d6f-498b-83ee-8817b716e73a" providerId="ADAL" clId="{C62EABEE-9500-4703-81DC-F70ABF88F9A5}" dt="2025-07-09T16:20:54.867" v="64" actId="26606"/>
          <ac:spMkLst>
            <pc:docMk/>
            <pc:sldMk cId="458909405" sldId="256"/>
            <ac:spMk id="16" creationId="{4A62647B-1222-407C-8740-5A497612B1F5}"/>
          </ac:spMkLst>
        </pc:spChg>
        <pc:spChg chg="add del">
          <ac:chgData name="Tudor-Alexandru Panait" userId="9ee392a4-5d6f-498b-83ee-8817b716e73a" providerId="ADAL" clId="{C62EABEE-9500-4703-81DC-F70ABF88F9A5}" dt="2025-07-09T16:22:21.574" v="84" actId="26606"/>
          <ac:spMkLst>
            <pc:docMk/>
            <pc:sldMk cId="458909405" sldId="256"/>
            <ac:spMk id="17" creationId="{AF2F604E-43BE-4DC3-B983-E071523364F8}"/>
          </ac:spMkLst>
        </pc:spChg>
        <pc:spChg chg="add del">
          <ac:chgData name="Tudor-Alexandru Panait" userId="9ee392a4-5d6f-498b-83ee-8817b716e73a" providerId="ADAL" clId="{C62EABEE-9500-4703-81DC-F70ABF88F9A5}" dt="2025-07-09T16:22:21.574" v="84" actId="26606"/>
          <ac:spMkLst>
            <pc:docMk/>
            <pc:sldMk cId="458909405" sldId="256"/>
            <ac:spMk id="19" creationId="{08C9B587-E65E-4B52-B37C-ABEBB6E87928}"/>
          </ac:spMkLst>
        </pc:spChg>
        <pc:spChg chg="add del">
          <ac:chgData name="Tudor-Alexandru Panait" userId="9ee392a4-5d6f-498b-83ee-8817b716e73a" providerId="ADAL" clId="{C62EABEE-9500-4703-81DC-F70ABF88F9A5}" dt="2025-07-09T16:22:02.781" v="77" actId="26606"/>
          <ac:spMkLst>
            <pc:docMk/>
            <pc:sldMk cId="458909405" sldId="256"/>
            <ac:spMk id="21" creationId="{873A92BB-13E0-64A6-16EC-4FE94F239FD8}"/>
          </ac:spMkLst>
        </pc:spChg>
        <pc:spChg chg="add del">
          <ac:chgData name="Tudor-Alexandru Panait" userId="9ee392a4-5d6f-498b-83ee-8817b716e73a" providerId="ADAL" clId="{C62EABEE-9500-4703-81DC-F70ABF88F9A5}" dt="2025-07-09T16:22:02.781" v="77" actId="26606"/>
          <ac:spMkLst>
            <pc:docMk/>
            <pc:sldMk cId="458909405" sldId="256"/>
            <ac:spMk id="22" creationId="{5FDA5145-032B-2849-FFAC-7B626031F0DE}"/>
          </ac:spMkLst>
        </pc:spChg>
        <pc:spChg chg="add del">
          <ac:chgData name="Tudor-Alexandru Panait" userId="9ee392a4-5d6f-498b-83ee-8817b716e73a" providerId="ADAL" clId="{C62EABEE-9500-4703-81DC-F70ABF88F9A5}" dt="2025-07-09T16:22:28.742" v="85" actId="26606"/>
          <ac:spMkLst>
            <pc:docMk/>
            <pc:sldMk cId="458909405" sldId="256"/>
            <ac:spMk id="23" creationId="{932495F0-C5CB-4823-AE70-EED61EBAB1BD}"/>
          </ac:spMkLst>
        </pc:spChg>
        <pc:spChg chg="add del">
          <ac:chgData name="Tudor-Alexandru Panait" userId="9ee392a4-5d6f-498b-83ee-8817b716e73a" providerId="ADAL" clId="{C62EABEE-9500-4703-81DC-F70ABF88F9A5}" dt="2025-07-09T16:21:54.515" v="75" actId="26606"/>
          <ac:spMkLst>
            <pc:docMk/>
            <pc:sldMk cId="458909405" sldId="256"/>
            <ac:spMk id="24" creationId="{27BDFED6-6E33-4606-AFE2-886ADB1C018E}"/>
          </ac:spMkLst>
        </pc:spChg>
        <pc:spChg chg="add del">
          <ac:chgData name="Tudor-Alexandru Panait" userId="9ee392a4-5d6f-498b-83ee-8817b716e73a" providerId="ADAL" clId="{C62EABEE-9500-4703-81DC-F70ABF88F9A5}" dt="2025-07-09T16:22:28.742" v="85" actId="26606"/>
          <ac:spMkLst>
            <pc:docMk/>
            <pc:sldMk cId="458909405" sldId="256"/>
            <ac:spMk id="25" creationId="{CB8B9C25-D80D-48EC-B83A-231219A80C3F}"/>
          </ac:spMkLst>
        </pc:spChg>
        <pc:spChg chg="add del">
          <ac:chgData name="Tudor-Alexandru Panait" userId="9ee392a4-5d6f-498b-83ee-8817b716e73a" providerId="ADAL" clId="{C62EABEE-9500-4703-81DC-F70ABF88F9A5}" dt="2025-07-09T16:21:54.515" v="75" actId="26606"/>
          <ac:spMkLst>
            <pc:docMk/>
            <pc:sldMk cId="458909405" sldId="256"/>
            <ac:spMk id="26" creationId="{890DEF05-784E-4B61-89E4-04C4ECF4E5A0}"/>
          </ac:spMkLst>
        </pc:spChg>
        <pc:spChg chg="add del">
          <ac:chgData name="Tudor-Alexandru Panait" userId="9ee392a4-5d6f-498b-83ee-8817b716e73a" providerId="ADAL" clId="{C62EABEE-9500-4703-81DC-F70ABF88F9A5}" dt="2025-07-09T16:22:28.742" v="85" actId="26606"/>
          <ac:spMkLst>
            <pc:docMk/>
            <pc:sldMk cId="458909405" sldId="256"/>
            <ac:spMk id="27" creationId="{601CC70B-8875-45A1-8AFD-7D546E3C0C16}"/>
          </ac:spMkLst>
        </pc:spChg>
        <pc:spChg chg="add del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32" creationId="{FB33DC6A-1F1C-4A06-834E-CFF88F1C0BB9}"/>
          </ac:spMkLst>
        </pc:spChg>
        <pc:spChg chg="add del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34" creationId="{0FE1D5CF-87B8-4A8A-AD3C-01D06A60769B}"/>
          </ac:spMkLst>
        </pc:spChg>
        <pc:spChg chg="add del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36" creationId="{60926200-45C2-41E9-839F-31CD5FE4CD59}"/>
          </ac:spMkLst>
        </pc:spChg>
        <pc:spChg chg="add del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38" creationId="{AF2F604E-43BE-4DC3-B983-E071523364F8}"/>
          </ac:spMkLst>
        </pc:spChg>
        <pc:spChg chg="add del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40" creationId="{08C9B587-E65E-4B52-B37C-ABEBB6E87928}"/>
          </ac:spMkLst>
        </pc:spChg>
        <pc:spChg chg="add del">
          <ac:chgData name="Tudor-Alexandru Panait" userId="9ee392a4-5d6f-498b-83ee-8817b716e73a" providerId="ADAL" clId="{C62EABEE-9500-4703-81DC-F70ABF88F9A5}" dt="2025-07-09T16:22:39.165" v="89" actId="26606"/>
          <ac:spMkLst>
            <pc:docMk/>
            <pc:sldMk cId="458909405" sldId="256"/>
            <ac:spMk id="45" creationId="{932495F0-C5CB-4823-AE70-EED61EBAB1BD}"/>
          </ac:spMkLst>
        </pc:spChg>
        <pc:spChg chg="add del">
          <ac:chgData name="Tudor-Alexandru Panait" userId="9ee392a4-5d6f-498b-83ee-8817b716e73a" providerId="ADAL" clId="{C62EABEE-9500-4703-81DC-F70ABF88F9A5}" dt="2025-07-09T16:22:39.165" v="89" actId="26606"/>
          <ac:spMkLst>
            <pc:docMk/>
            <pc:sldMk cId="458909405" sldId="256"/>
            <ac:spMk id="47" creationId="{CB8B9C25-D80D-48EC-B83A-231219A80C3F}"/>
          </ac:spMkLst>
        </pc:spChg>
        <pc:spChg chg="add del">
          <ac:chgData name="Tudor-Alexandru Panait" userId="9ee392a4-5d6f-498b-83ee-8817b716e73a" providerId="ADAL" clId="{C62EABEE-9500-4703-81DC-F70ABF88F9A5}" dt="2025-07-09T16:22:39.165" v="89" actId="26606"/>
          <ac:spMkLst>
            <pc:docMk/>
            <pc:sldMk cId="458909405" sldId="256"/>
            <ac:spMk id="49" creationId="{601CC70B-8875-45A1-8AFD-7D546E3C0C16}"/>
          </ac:spMkLst>
        </pc:spChg>
        <pc:spChg chg="add del">
          <ac:chgData name="Tudor-Alexandru Panait" userId="9ee392a4-5d6f-498b-83ee-8817b716e73a" providerId="ADAL" clId="{C62EABEE-9500-4703-81DC-F70ABF88F9A5}" dt="2025-07-09T16:22:40.964" v="91" actId="26606"/>
          <ac:spMkLst>
            <pc:docMk/>
            <pc:sldMk cId="458909405" sldId="256"/>
            <ac:spMk id="51" creationId="{AF2F604E-43BE-4DC3-B983-E071523364F8}"/>
          </ac:spMkLst>
        </pc:spChg>
        <pc:spChg chg="add del">
          <ac:chgData name="Tudor-Alexandru Panait" userId="9ee392a4-5d6f-498b-83ee-8817b716e73a" providerId="ADAL" clId="{C62EABEE-9500-4703-81DC-F70ABF88F9A5}" dt="2025-07-09T16:22:40.964" v="91" actId="26606"/>
          <ac:spMkLst>
            <pc:docMk/>
            <pc:sldMk cId="458909405" sldId="256"/>
            <ac:spMk id="52" creationId="{FB33DC6A-1F1C-4A06-834E-CFF88F1C0BB9}"/>
          </ac:spMkLst>
        </pc:spChg>
        <pc:spChg chg="add del">
          <ac:chgData name="Tudor-Alexandru Panait" userId="9ee392a4-5d6f-498b-83ee-8817b716e73a" providerId="ADAL" clId="{C62EABEE-9500-4703-81DC-F70ABF88F9A5}" dt="2025-07-09T16:22:40.964" v="91" actId="26606"/>
          <ac:spMkLst>
            <pc:docMk/>
            <pc:sldMk cId="458909405" sldId="256"/>
            <ac:spMk id="53" creationId="{08C9B587-E65E-4B52-B37C-ABEBB6E87928}"/>
          </ac:spMkLst>
        </pc:spChg>
        <pc:spChg chg="add del">
          <ac:chgData name="Tudor-Alexandru Panait" userId="9ee392a4-5d6f-498b-83ee-8817b716e73a" providerId="ADAL" clId="{C62EABEE-9500-4703-81DC-F70ABF88F9A5}" dt="2025-07-09T16:22:40.964" v="91" actId="26606"/>
          <ac:spMkLst>
            <pc:docMk/>
            <pc:sldMk cId="458909405" sldId="256"/>
            <ac:spMk id="54" creationId="{0FE1D5CF-87B8-4A8A-AD3C-01D06A60769B}"/>
          </ac:spMkLst>
        </pc:spChg>
        <pc:spChg chg="add del">
          <ac:chgData name="Tudor-Alexandru Panait" userId="9ee392a4-5d6f-498b-83ee-8817b716e73a" providerId="ADAL" clId="{C62EABEE-9500-4703-81DC-F70ABF88F9A5}" dt="2025-07-09T16:22:40.964" v="91" actId="26606"/>
          <ac:spMkLst>
            <pc:docMk/>
            <pc:sldMk cId="458909405" sldId="256"/>
            <ac:spMk id="55" creationId="{60926200-45C2-41E9-839F-31CD5FE4CD59}"/>
          </ac:spMkLst>
        </pc:spChg>
        <pc:spChg chg="add del">
          <ac:chgData name="Tudor-Alexandru Panait" userId="9ee392a4-5d6f-498b-83ee-8817b716e73a" providerId="ADAL" clId="{C62EABEE-9500-4703-81DC-F70ABF88F9A5}" dt="2025-07-09T16:22:43.229" v="93" actId="26606"/>
          <ac:spMkLst>
            <pc:docMk/>
            <pc:sldMk cId="458909405" sldId="256"/>
            <ac:spMk id="57" creationId="{932495F0-C5CB-4823-AE70-EED61EBAB1BD}"/>
          </ac:spMkLst>
        </pc:spChg>
        <pc:spChg chg="add del">
          <ac:chgData name="Tudor-Alexandru Panait" userId="9ee392a4-5d6f-498b-83ee-8817b716e73a" providerId="ADAL" clId="{C62EABEE-9500-4703-81DC-F70ABF88F9A5}" dt="2025-07-09T16:22:43.229" v="93" actId="26606"/>
          <ac:spMkLst>
            <pc:docMk/>
            <pc:sldMk cId="458909405" sldId="256"/>
            <ac:spMk id="58" creationId="{CB8B9C25-D80D-48EC-B83A-231219A80C3F}"/>
          </ac:spMkLst>
        </pc:spChg>
        <pc:spChg chg="add del">
          <ac:chgData name="Tudor-Alexandru Panait" userId="9ee392a4-5d6f-498b-83ee-8817b716e73a" providerId="ADAL" clId="{C62EABEE-9500-4703-81DC-F70ABF88F9A5}" dt="2025-07-09T16:22:43.229" v="93" actId="26606"/>
          <ac:spMkLst>
            <pc:docMk/>
            <pc:sldMk cId="458909405" sldId="256"/>
            <ac:spMk id="59" creationId="{601CC70B-8875-45A1-8AFD-7D546E3C0C16}"/>
          </ac:spMkLst>
        </pc:spChg>
        <pc:spChg chg="add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61" creationId="{FB33DC6A-1F1C-4A06-834E-CFF88F1C0BB9}"/>
          </ac:spMkLst>
        </pc:spChg>
        <pc:spChg chg="add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62" creationId="{0FE1D5CF-87B8-4A8A-AD3C-01D06A60769B}"/>
          </ac:spMkLst>
        </pc:spChg>
        <pc:spChg chg="add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63" creationId="{60926200-45C2-41E9-839F-31CD5FE4CD59}"/>
          </ac:spMkLst>
        </pc:spChg>
        <pc:spChg chg="add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64" creationId="{AF2F604E-43BE-4DC3-B983-E071523364F8}"/>
          </ac:spMkLst>
        </pc:spChg>
        <pc:spChg chg="add">
          <ac:chgData name="Tudor-Alexandru Panait" userId="9ee392a4-5d6f-498b-83ee-8817b716e73a" providerId="ADAL" clId="{C62EABEE-9500-4703-81DC-F70ABF88F9A5}" dt="2025-07-09T16:22:43.234" v="94" actId="26606"/>
          <ac:spMkLst>
            <pc:docMk/>
            <pc:sldMk cId="458909405" sldId="256"/>
            <ac:spMk id="65" creationId="{08C9B587-E65E-4B52-B37C-ABEBB6E87928}"/>
          </ac:spMkLst>
        </pc:spChg>
        <pc:picChg chg="add del mod ord">
          <ac:chgData name="Tudor-Alexandru Panait" userId="9ee392a4-5d6f-498b-83ee-8817b716e73a" providerId="ADAL" clId="{C62EABEE-9500-4703-81DC-F70ABF88F9A5}" dt="2025-07-09T16:22:45.055" v="95" actId="478"/>
          <ac:picMkLst>
            <pc:docMk/>
            <pc:sldMk cId="458909405" sldId="256"/>
            <ac:picMk id="4" creationId="{303A83F5-2A2E-A813-F15E-E0EE89D9D85C}"/>
          </ac:picMkLst>
        </pc:picChg>
        <pc:picChg chg="add del mod">
          <ac:chgData name="Tudor-Alexandru Panait" userId="9ee392a4-5d6f-498b-83ee-8817b716e73a" providerId="ADAL" clId="{C62EABEE-9500-4703-81DC-F70ABF88F9A5}" dt="2025-07-09T16:21:03.832" v="68" actId="478"/>
          <ac:picMkLst>
            <pc:docMk/>
            <pc:sldMk cId="458909405" sldId="256"/>
            <ac:picMk id="5" creationId="{507FAD94-EB08-218F-901D-7B64AC319BFA}"/>
          </ac:picMkLst>
        </pc:picChg>
        <pc:picChg chg="add del mod ord">
          <ac:chgData name="Tudor-Alexandru Panait" userId="9ee392a4-5d6f-498b-83ee-8817b716e73a" providerId="ADAL" clId="{C62EABEE-9500-4703-81DC-F70ABF88F9A5}" dt="2025-07-09T16:22:45.055" v="95" actId="478"/>
          <ac:picMkLst>
            <pc:docMk/>
            <pc:sldMk cId="458909405" sldId="256"/>
            <ac:picMk id="6" creationId="{EABC059A-71F0-B29F-4498-293296AFB411}"/>
          </ac:picMkLst>
        </pc:picChg>
        <pc:picChg chg="add mod">
          <ac:chgData name="Tudor-Alexandru Panait" userId="9ee392a4-5d6f-498b-83ee-8817b716e73a" providerId="ADAL" clId="{C62EABEE-9500-4703-81DC-F70ABF88F9A5}" dt="2025-07-09T16:24:34.845" v="203" actId="14826"/>
          <ac:picMkLst>
            <pc:docMk/>
            <pc:sldMk cId="458909405" sldId="256"/>
            <ac:picMk id="7" creationId="{6C38B9BF-BA2D-E917-B563-3BD1E5C00AFC}"/>
          </ac:picMkLst>
        </pc:picChg>
        <pc:picChg chg="add mod">
          <ac:chgData name="Tudor-Alexandru Panait" userId="9ee392a4-5d6f-498b-83ee-8817b716e73a" providerId="ADAL" clId="{C62EABEE-9500-4703-81DC-F70ABF88F9A5}" dt="2025-07-09T16:22:48.656" v="107" actId="1038"/>
          <ac:picMkLst>
            <pc:docMk/>
            <pc:sldMk cId="458909405" sldId="256"/>
            <ac:picMk id="8" creationId="{0A354C40-8226-98D1-5CE8-9632E7F9C817}"/>
          </ac:picMkLst>
        </pc:picChg>
        <pc:picChg chg="add del mod">
          <ac:chgData name="Tudor-Alexandru Panait" userId="9ee392a4-5d6f-498b-83ee-8817b716e73a" providerId="ADAL" clId="{C62EABEE-9500-4703-81DC-F70ABF88F9A5}" dt="2025-07-09T16:24:36.824" v="205" actId="478"/>
          <ac:picMkLst>
            <pc:docMk/>
            <pc:sldMk cId="458909405" sldId="256"/>
            <ac:picMk id="9" creationId="{A20ADBFE-CABC-C8F8-1BF9-D1B36D87FFBF}"/>
          </ac:picMkLst>
        </pc:picChg>
      </pc:sldChg>
      <pc:sldChg chg="addSp delSp modSp new mod setBg modClrScheme delDesignElem chgLayout modNotesTx">
        <pc:chgData name="Tudor-Alexandru Panait" userId="9ee392a4-5d6f-498b-83ee-8817b716e73a" providerId="ADAL" clId="{C62EABEE-9500-4703-81DC-F70ABF88F9A5}" dt="2025-07-09T16:43:59.897" v="594" actId="113"/>
        <pc:sldMkLst>
          <pc:docMk/>
          <pc:sldMk cId="1462908902" sldId="257"/>
        </pc:sldMkLst>
        <pc:spChg chg="mod or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2" creationId="{395AFA5E-E5C6-E63D-8A89-3AF320E58819}"/>
          </ac:spMkLst>
        </pc:spChg>
        <pc:spChg chg="add del mod or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3" creationId="{6E414DFE-6CD6-CA33-6865-1F84DCFCC059}"/>
          </ac:spMkLst>
        </pc:spChg>
        <pc:spChg chg="add mod">
          <ac:chgData name="Tudor-Alexandru Panait" userId="9ee392a4-5d6f-498b-83ee-8817b716e73a" providerId="ADAL" clId="{C62EABEE-9500-4703-81DC-F70ABF88F9A5}" dt="2025-07-09T16:31:26.522" v="281"/>
          <ac:spMkLst>
            <pc:docMk/>
            <pc:sldMk cId="1462908902" sldId="257"/>
            <ac:spMk id="4" creationId="{4D3187C2-BE1E-CA77-DDB0-2F020FE60869}"/>
          </ac:spMkLst>
        </pc:spChg>
        <pc:spChg chg="add del mod ord">
          <ac:chgData name="Tudor-Alexandru Panait" userId="9ee392a4-5d6f-498b-83ee-8817b716e73a" providerId="ADAL" clId="{C62EABEE-9500-4703-81DC-F70ABF88F9A5}" dt="2025-07-09T16:32:16.740" v="323" actId="700"/>
          <ac:spMkLst>
            <pc:docMk/>
            <pc:sldMk cId="1462908902" sldId="257"/>
            <ac:spMk id="5" creationId="{0BDD959E-7C08-8797-57A3-7240A9CB4ABC}"/>
          </ac:spMkLst>
        </pc:spChg>
        <pc:spChg chg="add del mod ord">
          <ac:chgData name="Tudor-Alexandru Panait" userId="9ee392a4-5d6f-498b-83ee-8817b716e73a" providerId="ADAL" clId="{C62EABEE-9500-4703-81DC-F70ABF88F9A5}" dt="2025-07-09T16:32:16.740" v="323" actId="700"/>
          <ac:spMkLst>
            <pc:docMk/>
            <pc:sldMk cId="1462908902" sldId="257"/>
            <ac:spMk id="6" creationId="{881EA314-5C45-AAE9-EC67-9EE8D1329D1E}"/>
          </ac:spMkLst>
        </pc:spChg>
        <pc:spChg chg="add del mod ord">
          <ac:chgData name="Tudor-Alexandru Panait" userId="9ee392a4-5d6f-498b-83ee-8817b716e73a" providerId="ADAL" clId="{C62EABEE-9500-4703-81DC-F70ABF88F9A5}" dt="2025-07-09T16:32:16.740" v="323" actId="700"/>
          <ac:spMkLst>
            <pc:docMk/>
            <pc:sldMk cId="1462908902" sldId="257"/>
            <ac:spMk id="7" creationId="{03FAE3E7-B82B-CF1D-061A-3800FE2DC758}"/>
          </ac:spMkLst>
        </pc:spChg>
        <pc:spChg chg="add del">
          <ac:chgData name="Tudor-Alexandru Panait" userId="9ee392a4-5d6f-498b-83ee-8817b716e73a" providerId="ADAL" clId="{C62EABEE-9500-4703-81DC-F70ABF88F9A5}" dt="2025-07-09T16:22:57.767" v="110" actId="26606"/>
          <ac:spMkLst>
            <pc:docMk/>
            <pc:sldMk cId="1462908902" sldId="257"/>
            <ac:spMk id="8" creationId="{DAF1966E-FD40-4A4A-B61B-C4DF7FA05F06}"/>
          </ac:spMkLst>
        </pc:spChg>
        <pc:spChg chg="add del">
          <ac:chgData name="Tudor-Alexandru Panait" userId="9ee392a4-5d6f-498b-83ee-8817b716e73a" providerId="ADAL" clId="{C62EABEE-9500-4703-81DC-F70ABF88F9A5}" dt="2025-07-09T16:22:57.767" v="110" actId="26606"/>
          <ac:spMkLst>
            <pc:docMk/>
            <pc:sldMk cId="1462908902" sldId="257"/>
            <ac:spMk id="10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6:22:57.767" v="110" actId="26606"/>
          <ac:spMkLst>
            <pc:docMk/>
            <pc:sldMk cId="1462908902" sldId="257"/>
            <ac:spMk id="12" creationId="{8E0105E7-23DB-4CF2-8258-FF47C7620F6E}"/>
          </ac:spMkLst>
        </pc:spChg>
        <pc:spChg chg="add del">
          <ac:chgData name="Tudor-Alexandru Panait" userId="9ee392a4-5d6f-498b-83ee-8817b716e73a" providerId="ADAL" clId="{C62EABEE-9500-4703-81DC-F70ABF88F9A5}" dt="2025-07-09T16:22:57.767" v="110" actId="26606"/>
          <ac:spMkLst>
            <pc:docMk/>
            <pc:sldMk cId="1462908902" sldId="257"/>
            <ac:spMk id="14" creationId="{074B4F7D-14B2-478B-8BF5-01E4E0C5D263}"/>
          </ac:spMkLst>
        </pc:spChg>
        <pc:spChg chg="add del">
          <ac:chgData name="Tudor-Alexandru Panait" userId="9ee392a4-5d6f-498b-83ee-8817b716e73a" providerId="ADAL" clId="{C62EABEE-9500-4703-81DC-F70ABF88F9A5}" dt="2025-07-09T16:37:58.300" v="444" actId="26606"/>
          <ac:spMkLst>
            <pc:docMk/>
            <pc:sldMk cId="1462908902" sldId="257"/>
            <ac:spMk id="19" creationId="{DAF1966E-FD40-4A4A-B61B-C4DF7FA05F06}"/>
          </ac:spMkLst>
        </pc:spChg>
        <pc:spChg chg="add del">
          <ac:chgData name="Tudor-Alexandru Panait" userId="9ee392a4-5d6f-498b-83ee-8817b716e73a" providerId="ADAL" clId="{C62EABEE-9500-4703-81DC-F70ABF88F9A5}" dt="2025-07-09T16:37:58.300" v="444" actId="26606"/>
          <ac:spMkLst>
            <pc:docMk/>
            <pc:sldMk cId="1462908902" sldId="257"/>
            <ac:spMk id="21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6:37:58.300" v="444" actId="26606"/>
          <ac:spMkLst>
            <pc:docMk/>
            <pc:sldMk cId="1462908902" sldId="257"/>
            <ac:spMk id="23" creationId="{8E0105E7-23DB-4CF2-8258-FF47C7620F6E}"/>
          </ac:spMkLst>
        </pc:spChg>
        <pc:spChg chg="add del">
          <ac:chgData name="Tudor-Alexandru Panait" userId="9ee392a4-5d6f-498b-83ee-8817b716e73a" providerId="ADAL" clId="{C62EABEE-9500-4703-81DC-F70ABF88F9A5}" dt="2025-07-09T16:37:58.300" v="444" actId="26606"/>
          <ac:spMkLst>
            <pc:docMk/>
            <pc:sldMk cId="1462908902" sldId="257"/>
            <ac:spMk id="25" creationId="{074B4F7D-14B2-478B-8BF5-01E4E0C5D263}"/>
          </ac:spMkLst>
        </pc:spChg>
        <pc:spChg chg="add del">
          <ac:chgData name="Tudor-Alexandru Panait" userId="9ee392a4-5d6f-498b-83ee-8817b716e73a" providerId="ADAL" clId="{C62EABEE-9500-4703-81DC-F70ABF88F9A5}" dt="2025-07-09T16:37:58.291" v="443" actId="26606"/>
          <ac:spMkLst>
            <pc:docMk/>
            <pc:sldMk cId="1462908902" sldId="257"/>
            <ac:spMk id="30" creationId="{7FF47CB7-972F-479F-A36D-9E72D26EC8DA}"/>
          </ac:spMkLst>
        </pc:spChg>
        <pc:spChg chg="add del">
          <ac:chgData name="Tudor-Alexandru Panait" userId="9ee392a4-5d6f-498b-83ee-8817b716e73a" providerId="ADAL" clId="{C62EABEE-9500-4703-81DC-F70ABF88F9A5}" dt="2025-07-09T16:37:58.291" v="443" actId="26606"/>
          <ac:spMkLst>
            <pc:docMk/>
            <pc:sldMk cId="1462908902" sldId="257"/>
            <ac:spMk id="32" creationId="{0D153B68-5844-490D-8E67-F616D6D721CA}"/>
          </ac:spMkLst>
        </pc:spChg>
        <pc:spChg chg="add del">
          <ac:chgData name="Tudor-Alexandru Panait" userId="9ee392a4-5d6f-498b-83ee-8817b716e73a" providerId="ADAL" clId="{C62EABEE-9500-4703-81DC-F70ABF88F9A5}" dt="2025-07-09T16:37:58.291" v="443" actId="26606"/>
          <ac:spMkLst>
            <pc:docMk/>
            <pc:sldMk cId="1462908902" sldId="257"/>
            <ac:spMk id="34" creationId="{9A0D773F-7A7D-4DBB-9DEA-86BB8B8F4BC8}"/>
          </ac:spMkLst>
        </pc:spChg>
        <pc:spChg chg="add del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36" creationId="{2A865FE3-5FC9-4049-87CF-30019C46C0F5}"/>
          </ac:spMkLst>
        </pc:spChg>
        <pc:spChg chg="add del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37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38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39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6:42:17.378" v="524" actId="26606"/>
          <ac:spMkLst>
            <pc:docMk/>
            <pc:sldMk cId="1462908902" sldId="257"/>
            <ac:spMk id="44" creationId="{DAF1966E-FD40-4A4A-B61B-C4DF7FA05F06}"/>
          </ac:spMkLst>
        </pc:spChg>
        <pc:spChg chg="ad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45" creationId="{7517A47C-B2E5-4B79-8061-D74B1311AF6E}"/>
          </ac:spMkLst>
        </pc:spChg>
        <pc:spChg chg="add del">
          <ac:chgData name="Tudor-Alexandru Panait" userId="9ee392a4-5d6f-498b-83ee-8817b716e73a" providerId="ADAL" clId="{C62EABEE-9500-4703-81DC-F70ABF88F9A5}" dt="2025-07-09T16:42:17.378" v="524" actId="26606"/>
          <ac:spMkLst>
            <pc:docMk/>
            <pc:sldMk cId="1462908902" sldId="257"/>
            <ac:spMk id="46" creationId="{047BFA19-D45E-416B-A404-7AF2F3F27017}"/>
          </ac:spMkLst>
        </pc:spChg>
        <pc:spChg chg="ad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47" creationId="{C505E780-2083-4CB5-A42A-5E0E2908ECC3}"/>
          </ac:spMkLst>
        </pc:spChg>
        <pc:spChg chg="add del">
          <ac:chgData name="Tudor-Alexandru Panait" userId="9ee392a4-5d6f-498b-83ee-8817b716e73a" providerId="ADAL" clId="{C62EABEE-9500-4703-81DC-F70ABF88F9A5}" dt="2025-07-09T16:42:17.378" v="524" actId="26606"/>
          <ac:spMkLst>
            <pc:docMk/>
            <pc:sldMk cId="1462908902" sldId="257"/>
            <ac:spMk id="48" creationId="{8E0105E7-23DB-4CF2-8258-FF47C7620F6E}"/>
          </ac:spMkLst>
        </pc:spChg>
        <pc:spChg chg="ad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49" creationId="{D2C0AE1C-0118-41AE-8A10-7CDCBF10E96F}"/>
          </ac:spMkLst>
        </pc:spChg>
        <pc:spChg chg="add del">
          <ac:chgData name="Tudor-Alexandru Panait" userId="9ee392a4-5d6f-498b-83ee-8817b716e73a" providerId="ADAL" clId="{C62EABEE-9500-4703-81DC-F70ABF88F9A5}" dt="2025-07-09T16:42:17.378" v="524" actId="26606"/>
          <ac:spMkLst>
            <pc:docMk/>
            <pc:sldMk cId="1462908902" sldId="257"/>
            <ac:spMk id="50" creationId="{074B4F7D-14B2-478B-8BF5-01E4E0C5D263}"/>
          </ac:spMkLst>
        </pc:spChg>
        <pc:spChg chg="add">
          <ac:chgData name="Tudor-Alexandru Panait" userId="9ee392a4-5d6f-498b-83ee-8817b716e73a" providerId="ADAL" clId="{C62EABEE-9500-4703-81DC-F70ABF88F9A5}" dt="2025-07-09T16:42:17.410" v="525" actId="26606"/>
          <ac:spMkLst>
            <pc:docMk/>
            <pc:sldMk cId="1462908902" sldId="257"/>
            <ac:spMk id="51" creationId="{463EEC44-1BA3-44ED-81FC-A644B04B2A44}"/>
          </ac:spMkLst>
        </pc:spChg>
        <pc:graphicFrameChg chg="add del mod">
          <ac:chgData name="Tudor-Alexandru Panait" userId="9ee392a4-5d6f-498b-83ee-8817b716e73a" providerId="ADAL" clId="{C62EABEE-9500-4703-81DC-F70ABF88F9A5}" dt="2025-07-09T16:42:15.244" v="522" actId="478"/>
          <ac:graphicFrameMkLst>
            <pc:docMk/>
            <pc:sldMk cId="1462908902" sldId="257"/>
            <ac:graphicFrameMk id="9" creationId="{406F158E-61F2-3653-0ADC-8BA9F1DAD48D}"/>
          </ac:graphicFrameMkLst>
        </pc:graphicFrameChg>
        <pc:graphicFrameChg chg="mod">
          <ac:chgData name="Tudor-Alexandru Panait" userId="9ee392a4-5d6f-498b-83ee-8817b716e73a" providerId="ADAL" clId="{C62EABEE-9500-4703-81DC-F70ABF88F9A5}" dt="2025-07-09T16:43:59.897" v="594" actId="113"/>
          <ac:graphicFrameMkLst>
            <pc:docMk/>
            <pc:sldMk cId="1462908902" sldId="257"/>
            <ac:graphicFrameMk id="41" creationId="{CFBF8855-7B19-30BA-2042-358EAB16662E}"/>
          </ac:graphicFrameMkLst>
        </pc:graphicFrameChg>
      </pc:sldChg>
      <pc:sldChg chg="new del">
        <pc:chgData name="Tudor-Alexandru Panait" userId="9ee392a4-5d6f-498b-83ee-8817b716e73a" providerId="ADAL" clId="{C62EABEE-9500-4703-81DC-F70ABF88F9A5}" dt="2025-07-09T16:21:30.326" v="73" actId="680"/>
        <pc:sldMkLst>
          <pc:docMk/>
          <pc:sldMk cId="1838031697" sldId="257"/>
        </pc:sldMkLst>
      </pc:sldChg>
      <pc:sldChg chg="new del">
        <pc:chgData name="Tudor-Alexandru Panait" userId="9ee392a4-5d6f-498b-83ee-8817b716e73a" providerId="ADAL" clId="{C62EABEE-9500-4703-81DC-F70ABF88F9A5}" dt="2025-07-09T16:20:53.098" v="63" actId="680"/>
        <pc:sldMkLst>
          <pc:docMk/>
          <pc:sldMk cId="2349046231" sldId="257"/>
        </pc:sldMkLst>
      </pc:sldChg>
      <pc:sldChg chg="new del">
        <pc:chgData name="Tudor-Alexandru Panait" userId="9ee392a4-5d6f-498b-83ee-8817b716e73a" providerId="ADAL" clId="{C62EABEE-9500-4703-81DC-F70ABF88F9A5}" dt="2025-07-09T16:20:58.873" v="66" actId="680"/>
        <pc:sldMkLst>
          <pc:docMk/>
          <pc:sldMk cId="3561852243" sldId="257"/>
        </pc:sldMkLst>
      </pc:sldChg>
      <pc:sldChg chg="modSp new del mod ord">
        <pc:chgData name="Tudor-Alexandru Panait" userId="9ee392a4-5d6f-498b-83ee-8817b716e73a" providerId="ADAL" clId="{C62EABEE-9500-4703-81DC-F70ABF88F9A5}" dt="2025-07-09T16:30:19.383" v="276" actId="47"/>
        <pc:sldMkLst>
          <pc:docMk/>
          <pc:sldMk cId="3481851989" sldId="258"/>
        </pc:sldMkLst>
        <pc:spChg chg="mod">
          <ac:chgData name="Tudor-Alexandru Panait" userId="9ee392a4-5d6f-498b-83ee-8817b716e73a" providerId="ADAL" clId="{C62EABEE-9500-4703-81DC-F70ABF88F9A5}" dt="2025-07-09T16:27:06.664" v="275" actId="20577"/>
          <ac:spMkLst>
            <pc:docMk/>
            <pc:sldMk cId="3481851989" sldId="258"/>
            <ac:spMk id="2" creationId="{73333814-809C-98EC-0C45-0E308072E9E4}"/>
          </ac:spMkLst>
        </pc:spChg>
      </pc:sldChg>
      <pc:sldChg chg="addSp delSp modSp new mod setBg">
        <pc:chgData name="Tudor-Alexandru Panait" userId="9ee392a4-5d6f-498b-83ee-8817b716e73a" providerId="ADAL" clId="{C62EABEE-9500-4703-81DC-F70ABF88F9A5}" dt="2025-07-09T17:52:02.156" v="1699" actId="12100"/>
        <pc:sldMkLst>
          <pc:docMk/>
          <pc:sldMk cId="4072796393" sldId="258"/>
        </pc:sldMkLst>
        <pc:spChg chg="mod">
          <ac:chgData name="Tudor-Alexandru Panait" userId="9ee392a4-5d6f-498b-83ee-8817b716e73a" providerId="ADAL" clId="{C62EABEE-9500-4703-81DC-F70ABF88F9A5}" dt="2025-07-09T16:47:27.217" v="644" actId="20577"/>
          <ac:spMkLst>
            <pc:docMk/>
            <pc:sldMk cId="4072796393" sldId="258"/>
            <ac:spMk id="2" creationId="{A0993017-AC91-013F-CA99-576E4FE29575}"/>
          </ac:spMkLst>
        </pc:spChg>
        <pc:spChg chg="add del">
          <ac:chgData name="Tudor-Alexandru Panait" userId="9ee392a4-5d6f-498b-83ee-8817b716e73a" providerId="ADAL" clId="{C62EABEE-9500-4703-81DC-F70ABF88F9A5}" dt="2025-07-09T16:45:26.669" v="603"/>
          <ac:spMkLst>
            <pc:docMk/>
            <pc:sldMk cId="4072796393" sldId="258"/>
            <ac:spMk id="3" creationId="{5C5B99EB-DEB5-094B-DD88-0A2D2F25C32F}"/>
          </ac:spMkLst>
        </pc:spChg>
        <pc:spChg chg="add mod">
          <ac:chgData name="Tudor-Alexandru Panait" userId="9ee392a4-5d6f-498b-83ee-8817b716e73a" providerId="ADAL" clId="{C62EABEE-9500-4703-81DC-F70ABF88F9A5}" dt="2025-07-09T16:45:18.633" v="602"/>
          <ac:spMkLst>
            <pc:docMk/>
            <pc:sldMk cId="4072796393" sldId="258"/>
            <ac:spMk id="4" creationId="{62A1A8A4-F312-B7D8-A692-49E11EE20CA2}"/>
          </ac:spMkLst>
        </pc:spChg>
        <pc:spChg chg="add">
          <ac:chgData name="Tudor-Alexandru Panait" userId="9ee392a4-5d6f-498b-83ee-8817b716e73a" providerId="ADAL" clId="{C62EABEE-9500-4703-81DC-F70ABF88F9A5}" dt="2025-07-09T16:45:13.654" v="600"/>
          <ac:spMkLst>
            <pc:docMk/>
            <pc:sldMk cId="4072796393" sldId="258"/>
            <ac:spMk id="5" creationId="{AC1AB27C-EAA0-F9A1-5D06-BBBB1AAD16C9}"/>
          </ac:spMkLst>
        </pc:spChg>
        <pc:spChg chg="add del mod">
          <ac:chgData name="Tudor-Alexandru Panait" userId="9ee392a4-5d6f-498b-83ee-8817b716e73a" providerId="ADAL" clId="{C62EABEE-9500-4703-81DC-F70ABF88F9A5}" dt="2025-07-09T16:45:41.656" v="613" actId="26606"/>
          <ac:spMkLst>
            <pc:docMk/>
            <pc:sldMk cId="4072796393" sldId="258"/>
            <ac:spMk id="6" creationId="{C5205CB2-CEF4-5816-572D-82DB2D0631EC}"/>
          </ac:spMkLst>
        </pc:spChg>
        <pc:spChg chg="add del">
          <ac:chgData name="Tudor-Alexandru Panait" userId="9ee392a4-5d6f-498b-83ee-8817b716e73a" providerId="ADAL" clId="{C62EABEE-9500-4703-81DC-F70ABF88F9A5}" dt="2025-07-09T16:45:41.636" v="612" actId="26606"/>
          <ac:spMkLst>
            <pc:docMk/>
            <pc:sldMk cId="4072796393" sldId="258"/>
            <ac:spMk id="11" creationId="{389575E1-3389-451A-A5F7-27854C25C599}"/>
          </ac:spMkLst>
        </pc:spChg>
        <pc:spChg chg="add del">
          <ac:chgData name="Tudor-Alexandru Panait" userId="9ee392a4-5d6f-498b-83ee-8817b716e73a" providerId="ADAL" clId="{C62EABEE-9500-4703-81DC-F70ABF88F9A5}" dt="2025-07-09T16:45:39.487" v="610" actId="26606"/>
          <ac:spMkLst>
            <pc:docMk/>
            <pc:sldMk cId="4072796393" sldId="258"/>
            <ac:spMk id="12" creationId="{7517A47C-B2E5-4B79-8061-D74B1311AF6E}"/>
          </ac:spMkLst>
        </pc:spChg>
        <pc:spChg chg="add del">
          <ac:chgData name="Tudor-Alexandru Panait" userId="9ee392a4-5d6f-498b-83ee-8817b716e73a" providerId="ADAL" clId="{C62EABEE-9500-4703-81DC-F70ABF88F9A5}" dt="2025-07-09T16:45:41.636" v="612" actId="26606"/>
          <ac:spMkLst>
            <pc:docMk/>
            <pc:sldMk cId="4072796393" sldId="258"/>
            <ac:spMk id="13" creationId="{A53CCC5C-D88E-40FB-B30B-23DCDBD01D37}"/>
          </ac:spMkLst>
        </pc:spChg>
        <pc:spChg chg="add del">
          <ac:chgData name="Tudor-Alexandru Panait" userId="9ee392a4-5d6f-498b-83ee-8817b716e73a" providerId="ADAL" clId="{C62EABEE-9500-4703-81DC-F70ABF88F9A5}" dt="2025-07-09T16:45:39.487" v="610" actId="26606"/>
          <ac:spMkLst>
            <pc:docMk/>
            <pc:sldMk cId="4072796393" sldId="258"/>
            <ac:spMk id="14" creationId="{C505E780-2083-4CB5-A42A-5E0E2908ECC3}"/>
          </ac:spMkLst>
        </pc:spChg>
        <pc:spChg chg="add del">
          <ac:chgData name="Tudor-Alexandru Panait" userId="9ee392a4-5d6f-498b-83ee-8817b716e73a" providerId="ADAL" clId="{C62EABEE-9500-4703-81DC-F70ABF88F9A5}" dt="2025-07-09T16:45:41.636" v="612" actId="26606"/>
          <ac:spMkLst>
            <pc:docMk/>
            <pc:sldMk cId="4072796393" sldId="258"/>
            <ac:spMk id="15" creationId="{081E4A58-353D-44AE-B2FC-2A74E2E400F7}"/>
          </ac:spMkLst>
        </pc:spChg>
        <pc:spChg chg="add del">
          <ac:chgData name="Tudor-Alexandru Panait" userId="9ee392a4-5d6f-498b-83ee-8817b716e73a" providerId="ADAL" clId="{C62EABEE-9500-4703-81DC-F70ABF88F9A5}" dt="2025-07-09T16:45:39.487" v="610" actId="26606"/>
          <ac:spMkLst>
            <pc:docMk/>
            <pc:sldMk cId="4072796393" sldId="258"/>
            <ac:spMk id="16" creationId="{D2C0AE1C-0118-41AE-8A10-7CDCBF10E96F}"/>
          </ac:spMkLst>
        </pc:spChg>
        <pc:spChg chg="add del">
          <ac:chgData name="Tudor-Alexandru Panait" userId="9ee392a4-5d6f-498b-83ee-8817b716e73a" providerId="ADAL" clId="{C62EABEE-9500-4703-81DC-F70ABF88F9A5}" dt="2025-07-09T16:45:39.487" v="610" actId="26606"/>
          <ac:spMkLst>
            <pc:docMk/>
            <pc:sldMk cId="4072796393" sldId="258"/>
            <ac:spMk id="18" creationId="{463EEC44-1BA3-44ED-81FC-A644B04B2A44}"/>
          </ac:spMkLst>
        </pc:spChg>
        <pc:spChg chg="add del">
          <ac:chgData name="Tudor-Alexandru Panait" userId="9ee392a4-5d6f-498b-83ee-8817b716e73a" providerId="ADAL" clId="{C62EABEE-9500-4703-81DC-F70ABF88F9A5}" dt="2025-07-09T16:45:41.636" v="612" actId="26606"/>
          <ac:spMkLst>
            <pc:docMk/>
            <pc:sldMk cId="4072796393" sldId="258"/>
            <ac:spMk id="20" creationId="{C5205CB2-CEF4-5816-572D-82DB2D0631EC}"/>
          </ac:spMkLst>
        </pc:spChg>
        <pc:spChg chg="add del">
          <ac:chgData name="Tudor-Alexandru Panait" userId="9ee392a4-5d6f-498b-83ee-8817b716e73a" providerId="ADAL" clId="{C62EABEE-9500-4703-81DC-F70ABF88F9A5}" dt="2025-07-09T16:45:52.438" v="618" actId="26606"/>
          <ac:spMkLst>
            <pc:docMk/>
            <pc:sldMk cId="4072796393" sldId="258"/>
            <ac:spMk id="22" creationId="{7517A47C-B2E5-4B79-8061-D74B1311AF6E}"/>
          </ac:spMkLst>
        </pc:spChg>
        <pc:spChg chg="add del">
          <ac:chgData name="Tudor-Alexandru Panait" userId="9ee392a4-5d6f-498b-83ee-8817b716e73a" providerId="ADAL" clId="{C62EABEE-9500-4703-81DC-F70ABF88F9A5}" dt="2025-07-09T16:45:52.438" v="618" actId="26606"/>
          <ac:spMkLst>
            <pc:docMk/>
            <pc:sldMk cId="4072796393" sldId="258"/>
            <ac:spMk id="23" creationId="{C505E780-2083-4CB5-A42A-5E0E2908ECC3}"/>
          </ac:spMkLst>
        </pc:spChg>
        <pc:spChg chg="add del">
          <ac:chgData name="Tudor-Alexandru Panait" userId="9ee392a4-5d6f-498b-83ee-8817b716e73a" providerId="ADAL" clId="{C62EABEE-9500-4703-81DC-F70ABF88F9A5}" dt="2025-07-09T16:45:52.438" v="618" actId="26606"/>
          <ac:spMkLst>
            <pc:docMk/>
            <pc:sldMk cId="4072796393" sldId="258"/>
            <ac:spMk id="24" creationId="{D2C0AE1C-0118-41AE-8A10-7CDCBF10E96F}"/>
          </ac:spMkLst>
        </pc:spChg>
        <pc:spChg chg="add del">
          <ac:chgData name="Tudor-Alexandru Panait" userId="9ee392a4-5d6f-498b-83ee-8817b716e73a" providerId="ADAL" clId="{C62EABEE-9500-4703-81DC-F70ABF88F9A5}" dt="2025-07-09T16:45:52.438" v="618" actId="26606"/>
          <ac:spMkLst>
            <pc:docMk/>
            <pc:sldMk cId="4072796393" sldId="258"/>
            <ac:spMk id="25" creationId="{463EEC44-1BA3-44ED-81FC-A644B04B2A44}"/>
          </ac:spMkLst>
        </pc:spChg>
        <pc:spChg chg="add del">
          <ac:chgData name="Tudor-Alexandru Panait" userId="9ee392a4-5d6f-498b-83ee-8817b716e73a" providerId="ADAL" clId="{C62EABEE-9500-4703-81DC-F70ABF88F9A5}" dt="2025-07-09T16:45:47.631" v="615" actId="26606"/>
          <ac:spMkLst>
            <pc:docMk/>
            <pc:sldMk cId="4072796393" sldId="258"/>
            <ac:spMk id="31" creationId="{6D1A2CED-DA9B-4CCF-8215-CFC65FE71603}"/>
          </ac:spMkLst>
        </pc:spChg>
        <pc:spChg chg="add del">
          <ac:chgData name="Tudor-Alexandru Panait" userId="9ee392a4-5d6f-498b-83ee-8817b716e73a" providerId="ADAL" clId="{C62EABEE-9500-4703-81DC-F70ABF88F9A5}" dt="2025-07-09T16:45:52.366" v="617" actId="26606"/>
          <ac:spMkLst>
            <pc:docMk/>
            <pc:sldMk cId="4072796393" sldId="258"/>
            <ac:spMk id="32" creationId="{B50AB553-2A96-4A92-96F2-93548E096954}"/>
          </ac:spMkLst>
        </pc:spChg>
        <pc:spChg chg="add del">
          <ac:chgData name="Tudor-Alexandru Panait" userId="9ee392a4-5d6f-498b-83ee-8817b716e73a" providerId="ADAL" clId="{C62EABEE-9500-4703-81DC-F70ABF88F9A5}" dt="2025-07-09T16:45:47.631" v="615" actId="26606"/>
          <ac:spMkLst>
            <pc:docMk/>
            <pc:sldMk cId="4072796393" sldId="258"/>
            <ac:spMk id="33" creationId="{562DFC44-A40C-4573-9230-B3EDB3EC8EEB}"/>
          </ac:spMkLst>
        </pc:spChg>
        <pc:spChg chg="add del">
          <ac:chgData name="Tudor-Alexandru Panait" userId="9ee392a4-5d6f-498b-83ee-8817b716e73a" providerId="ADAL" clId="{C62EABEE-9500-4703-81DC-F70ABF88F9A5}" dt="2025-07-09T16:46:07.517" v="622" actId="26606"/>
          <ac:spMkLst>
            <pc:docMk/>
            <pc:sldMk cId="4072796393" sldId="258"/>
            <ac:spMk id="34" creationId="{6D1A2CED-DA9B-4CCF-8215-CFC65FE71603}"/>
          </ac:spMkLst>
        </pc:spChg>
        <pc:spChg chg="add del">
          <ac:chgData name="Tudor-Alexandru Panait" userId="9ee392a4-5d6f-498b-83ee-8817b716e73a" providerId="ADAL" clId="{C62EABEE-9500-4703-81DC-F70ABF88F9A5}" dt="2025-07-09T16:45:47.631" v="615" actId="26606"/>
          <ac:spMkLst>
            <pc:docMk/>
            <pc:sldMk cId="4072796393" sldId="258"/>
            <ac:spMk id="35" creationId="{15589D35-CF9F-4DE9-A792-8571A09E9BC9}"/>
          </ac:spMkLst>
        </pc:spChg>
        <pc:spChg chg="add del">
          <ac:chgData name="Tudor-Alexandru Panait" userId="9ee392a4-5d6f-498b-83ee-8817b716e73a" providerId="ADAL" clId="{C62EABEE-9500-4703-81DC-F70ABF88F9A5}" dt="2025-07-09T16:46:07.517" v="622" actId="26606"/>
          <ac:spMkLst>
            <pc:docMk/>
            <pc:sldMk cId="4072796393" sldId="258"/>
            <ac:spMk id="36" creationId="{562DFC44-A40C-4573-9230-B3EDB3EC8EEB}"/>
          </ac:spMkLst>
        </pc:spChg>
        <pc:spChg chg="add del">
          <ac:chgData name="Tudor-Alexandru Panait" userId="9ee392a4-5d6f-498b-83ee-8817b716e73a" providerId="ADAL" clId="{C62EABEE-9500-4703-81DC-F70ABF88F9A5}" dt="2025-07-09T16:46:07.517" v="622" actId="26606"/>
          <ac:spMkLst>
            <pc:docMk/>
            <pc:sldMk cId="4072796393" sldId="258"/>
            <ac:spMk id="37" creationId="{15589D35-CF9F-4DE9-A792-8571A09E9BC9}"/>
          </ac:spMkLst>
        </pc:spChg>
        <pc:spChg chg="add del">
          <ac:chgData name="Tudor-Alexandru Panait" userId="9ee392a4-5d6f-498b-83ee-8817b716e73a" providerId="ADAL" clId="{C62EABEE-9500-4703-81DC-F70ABF88F9A5}" dt="2025-07-09T16:46:07.517" v="622" actId="26606"/>
          <ac:spMkLst>
            <pc:docMk/>
            <pc:sldMk cId="4072796393" sldId="258"/>
            <ac:spMk id="42" creationId="{2E442304-DDBD-4F7B-8017-36BCC863FB40}"/>
          </ac:spMkLst>
        </pc:spChg>
        <pc:spChg chg="add del">
          <ac:chgData name="Tudor-Alexandru Panait" userId="9ee392a4-5d6f-498b-83ee-8817b716e73a" providerId="ADAL" clId="{C62EABEE-9500-4703-81DC-F70ABF88F9A5}" dt="2025-07-09T16:46:07.517" v="622" actId="26606"/>
          <ac:spMkLst>
            <pc:docMk/>
            <pc:sldMk cId="4072796393" sldId="258"/>
            <ac:spMk id="44" creationId="{5E107275-3853-46FD-A241-DE4355A42675}"/>
          </ac:spMkLst>
        </pc:spChg>
        <pc:graphicFrameChg chg="add del">
          <ac:chgData name="Tudor-Alexandru Panait" userId="9ee392a4-5d6f-498b-83ee-8817b716e73a" providerId="ADAL" clId="{C62EABEE-9500-4703-81DC-F70ABF88F9A5}" dt="2025-07-09T16:45:39.487" v="610" actId="26606"/>
          <ac:graphicFrameMkLst>
            <pc:docMk/>
            <pc:sldMk cId="4072796393" sldId="258"/>
            <ac:graphicFrameMk id="8" creationId="{80D28735-5CDC-800F-46A5-00DE536879AD}"/>
          </ac:graphicFrameMkLst>
        </pc:graphicFrameChg>
        <pc:graphicFrameChg chg="add mod modGraphic">
          <ac:chgData name="Tudor-Alexandru Panait" userId="9ee392a4-5d6f-498b-83ee-8817b716e73a" providerId="ADAL" clId="{C62EABEE-9500-4703-81DC-F70ABF88F9A5}" dt="2025-07-09T17:52:02.156" v="1699" actId="12100"/>
          <ac:graphicFrameMkLst>
            <pc:docMk/>
            <pc:sldMk cId="4072796393" sldId="258"/>
            <ac:graphicFrameMk id="26" creationId="{80D28735-5CDC-800F-46A5-00DE536879AD}"/>
          </ac:graphicFrameMkLst>
        </pc:graphicFrameChg>
        <pc:picChg chg="add del">
          <ac:chgData name="Tudor-Alexandru Panait" userId="9ee392a4-5d6f-498b-83ee-8817b716e73a" providerId="ADAL" clId="{C62EABEE-9500-4703-81DC-F70ABF88F9A5}" dt="2025-07-09T16:45:52.366" v="617" actId="26606"/>
          <ac:picMkLst>
            <pc:docMk/>
            <pc:sldMk cId="4072796393" sldId="258"/>
            <ac:picMk id="28" creationId="{9377474E-D323-B66F-5FC4-722824C25C45}"/>
          </ac:picMkLst>
        </pc:picChg>
      </pc:sldChg>
      <pc:sldChg chg="addSp delSp modSp new mod setBg">
        <pc:chgData name="Tudor-Alexandru Panait" userId="9ee392a4-5d6f-498b-83ee-8817b716e73a" providerId="ADAL" clId="{C62EABEE-9500-4703-81DC-F70ABF88F9A5}" dt="2025-07-09T17:13:07.692" v="1180" actId="404"/>
        <pc:sldMkLst>
          <pc:docMk/>
          <pc:sldMk cId="2408690339" sldId="259"/>
        </pc:sldMkLst>
        <pc:spChg chg="mod">
          <ac:chgData name="Tudor-Alexandru Panait" userId="9ee392a4-5d6f-498b-83ee-8817b716e73a" providerId="ADAL" clId="{C62EABEE-9500-4703-81DC-F70ABF88F9A5}" dt="2025-07-09T17:13:07.692" v="1180" actId="404"/>
          <ac:spMkLst>
            <pc:docMk/>
            <pc:sldMk cId="2408690339" sldId="259"/>
            <ac:spMk id="2" creationId="{15884FCF-E49B-FCB4-665C-1D8C4D26BFD3}"/>
          </ac:spMkLst>
        </pc:spChg>
        <pc:spChg chg="add del mod">
          <ac:chgData name="Tudor-Alexandru Panait" userId="9ee392a4-5d6f-498b-83ee-8817b716e73a" providerId="ADAL" clId="{C62EABEE-9500-4703-81DC-F70ABF88F9A5}" dt="2025-07-09T16:55:36.922" v="798" actId="26606"/>
          <ac:spMkLst>
            <pc:docMk/>
            <pc:sldMk cId="2408690339" sldId="259"/>
            <ac:spMk id="3" creationId="{9AC8F2A1-B432-877E-896D-FAB018017493}"/>
          </ac:spMkLst>
        </pc:spChg>
        <pc:spChg chg="add mod">
          <ac:chgData name="Tudor-Alexandru Panait" userId="9ee392a4-5d6f-498b-83ee-8817b716e73a" providerId="ADAL" clId="{C62EABEE-9500-4703-81DC-F70ABF88F9A5}" dt="2025-07-09T16:51:29.820" v="662"/>
          <ac:spMkLst>
            <pc:docMk/>
            <pc:sldMk cId="2408690339" sldId="259"/>
            <ac:spMk id="4" creationId="{0DE1193C-8FEF-5CB0-CE40-CD2EE8140208}"/>
          </ac:spMkLst>
        </pc:spChg>
        <pc:spChg chg="add">
          <ac:chgData name="Tudor-Alexandru Panait" userId="9ee392a4-5d6f-498b-83ee-8817b716e73a" providerId="ADAL" clId="{C62EABEE-9500-4703-81DC-F70ABF88F9A5}" dt="2025-07-09T16:51:23.018" v="660"/>
          <ac:spMkLst>
            <pc:docMk/>
            <pc:sldMk cId="2408690339" sldId="259"/>
            <ac:spMk id="5" creationId="{5E697BC9-8CBB-C72C-77A3-F489EBEF1CC4}"/>
          </ac:spMkLst>
        </pc:spChg>
        <pc:spChg chg="add">
          <ac:chgData name="Tudor-Alexandru Panait" userId="9ee392a4-5d6f-498b-83ee-8817b716e73a" providerId="ADAL" clId="{C62EABEE-9500-4703-81DC-F70ABF88F9A5}" dt="2025-07-09T16:52:15.131" v="668"/>
          <ac:spMkLst>
            <pc:docMk/>
            <pc:sldMk cId="2408690339" sldId="259"/>
            <ac:spMk id="6" creationId="{24C1AB2F-768F-EE25-8B0A-C14F295676AA}"/>
          </ac:spMkLst>
        </pc:spChg>
        <pc:spChg chg="add">
          <ac:chgData name="Tudor-Alexandru Panait" userId="9ee392a4-5d6f-498b-83ee-8817b716e73a" providerId="ADAL" clId="{C62EABEE-9500-4703-81DC-F70ABF88F9A5}" dt="2025-07-09T16:52:18.876" v="669"/>
          <ac:spMkLst>
            <pc:docMk/>
            <pc:sldMk cId="2408690339" sldId="259"/>
            <ac:spMk id="7" creationId="{6E1B5906-1A69-8A92-1293-CB6388684399}"/>
          </ac:spMkLst>
        </pc:spChg>
        <pc:spChg chg="add del">
          <ac:chgData name="Tudor-Alexandru Panait" userId="9ee392a4-5d6f-498b-83ee-8817b716e73a" providerId="ADAL" clId="{C62EABEE-9500-4703-81DC-F70ABF88F9A5}" dt="2025-07-09T16:52:49.603" v="681" actId="22"/>
          <ac:spMkLst>
            <pc:docMk/>
            <pc:sldMk cId="2408690339" sldId="259"/>
            <ac:spMk id="9" creationId="{488F82B9-5501-CFD2-9E93-325559E0F58F}"/>
          </ac:spMkLst>
        </pc:spChg>
        <pc:spChg chg="add del mod">
          <ac:chgData name="Tudor-Alexandru Panait" userId="9ee392a4-5d6f-498b-83ee-8817b716e73a" providerId="ADAL" clId="{C62EABEE-9500-4703-81DC-F70ABF88F9A5}" dt="2025-07-09T16:52:58.441" v="691"/>
          <ac:spMkLst>
            <pc:docMk/>
            <pc:sldMk cId="2408690339" sldId="259"/>
            <ac:spMk id="11" creationId="{64844772-5E50-63CF-C9FB-DD9C9D714F72}"/>
          </ac:spMkLst>
        </pc:spChg>
        <pc:spChg chg="add del mod">
          <ac:chgData name="Tudor-Alexandru Panait" userId="9ee392a4-5d6f-498b-83ee-8817b716e73a" providerId="ADAL" clId="{C62EABEE-9500-4703-81DC-F70ABF88F9A5}" dt="2025-07-09T16:53:14.001" v="706"/>
          <ac:spMkLst>
            <pc:docMk/>
            <pc:sldMk cId="2408690339" sldId="259"/>
            <ac:spMk id="13" creationId="{692017B1-B104-D8AA-844B-441F684AF721}"/>
          </ac:spMkLst>
        </pc:spChg>
        <pc:spChg chg="add del mod">
          <ac:chgData name="Tudor-Alexandru Panait" userId="9ee392a4-5d6f-498b-83ee-8817b716e73a" providerId="ADAL" clId="{C62EABEE-9500-4703-81DC-F70ABF88F9A5}" dt="2025-07-09T16:53:58.185" v="720" actId="22"/>
          <ac:spMkLst>
            <pc:docMk/>
            <pc:sldMk cId="2408690339" sldId="259"/>
            <ac:spMk id="15" creationId="{895001CA-3F1C-875A-4066-A411BD5890B5}"/>
          </ac:spMkLst>
        </pc:spChg>
        <pc:spChg chg="add del mod">
          <ac:chgData name="Tudor-Alexandru Panait" userId="9ee392a4-5d6f-498b-83ee-8817b716e73a" providerId="ADAL" clId="{C62EABEE-9500-4703-81DC-F70ABF88F9A5}" dt="2025-07-09T16:55:12.121" v="784" actId="22"/>
          <ac:spMkLst>
            <pc:docMk/>
            <pc:sldMk cId="2408690339" sldId="259"/>
            <ac:spMk id="17" creationId="{237BC3A0-9703-9F1E-9DBF-BF855A6E1031}"/>
          </ac:spMkLst>
        </pc:spChg>
        <pc:spChg chg="add mod">
          <ac:chgData name="Tudor-Alexandru Panait" userId="9ee392a4-5d6f-498b-83ee-8817b716e73a" providerId="ADAL" clId="{C62EABEE-9500-4703-81DC-F70ABF88F9A5}" dt="2025-07-09T16:56:13.333" v="812" actId="1076"/>
          <ac:spMkLst>
            <pc:docMk/>
            <pc:sldMk cId="2408690339" sldId="259"/>
            <ac:spMk id="20" creationId="{44929E7E-8BA2-A50C-8D74-7961FB43CE9D}"/>
          </ac:spMkLst>
        </pc:spChg>
        <pc:spChg chg="add">
          <ac:chgData name="Tudor-Alexandru Panait" userId="9ee392a4-5d6f-498b-83ee-8817b716e73a" providerId="ADAL" clId="{C62EABEE-9500-4703-81DC-F70ABF88F9A5}" dt="2025-07-09T16:55:49.972" v="802" actId="26606"/>
          <ac:spMkLst>
            <pc:docMk/>
            <pc:sldMk cId="2408690339" sldId="259"/>
            <ac:spMk id="23" creationId="{53B021B3-DE93-4AB7-8A18-CF5F1CED88B8}"/>
          </ac:spMkLst>
        </pc:spChg>
        <pc:spChg chg="add">
          <ac:chgData name="Tudor-Alexandru Panait" userId="9ee392a4-5d6f-498b-83ee-8817b716e73a" providerId="ADAL" clId="{C62EABEE-9500-4703-81DC-F70ABF88F9A5}" dt="2025-07-09T16:55:49.972" v="802" actId="26606"/>
          <ac:spMkLst>
            <pc:docMk/>
            <pc:sldMk cId="2408690339" sldId="259"/>
            <ac:spMk id="25" creationId="{52D502E5-F6B4-4D58-B4AE-FC466FF15EE8}"/>
          </ac:spMkLst>
        </pc:spChg>
        <pc:spChg chg="add">
          <ac:chgData name="Tudor-Alexandru Panait" userId="9ee392a4-5d6f-498b-83ee-8817b716e73a" providerId="ADAL" clId="{C62EABEE-9500-4703-81DC-F70ABF88F9A5}" dt="2025-07-09T16:55:49.972" v="802" actId="26606"/>
          <ac:spMkLst>
            <pc:docMk/>
            <pc:sldMk cId="2408690339" sldId="259"/>
            <ac:spMk id="27" creationId="{9DECDBF4-02B6-4BB4-B65B-B8107AD6A9E8}"/>
          </ac:spMkLst>
        </pc:spChg>
        <pc:graphicFrameChg chg="add del">
          <ac:chgData name="Tudor-Alexandru Panait" userId="9ee392a4-5d6f-498b-83ee-8817b716e73a" providerId="ADAL" clId="{C62EABEE-9500-4703-81DC-F70ABF88F9A5}" dt="2025-07-09T16:55:25.989" v="789" actId="26606"/>
          <ac:graphicFrameMkLst>
            <pc:docMk/>
            <pc:sldMk cId="2408690339" sldId="259"/>
            <ac:graphicFrameMk id="8" creationId="{DA3CD958-48A9-E749-0B47-77FB5E7EBBFA}"/>
          </ac:graphicFrameMkLst>
        </pc:graphicFrameChg>
        <pc:graphicFrameChg chg="add del">
          <ac:chgData name="Tudor-Alexandru Panait" userId="9ee392a4-5d6f-498b-83ee-8817b716e73a" providerId="ADAL" clId="{C62EABEE-9500-4703-81DC-F70ABF88F9A5}" dt="2025-07-09T16:55:28.523" v="791" actId="26606"/>
          <ac:graphicFrameMkLst>
            <pc:docMk/>
            <pc:sldMk cId="2408690339" sldId="259"/>
            <ac:graphicFrameMk id="10" creationId="{7B954F65-52AE-52CF-2185-3C07CF240C3A}"/>
          </ac:graphicFrameMkLst>
        </pc:graphicFrameChg>
        <pc:graphicFrameChg chg="add del">
          <ac:chgData name="Tudor-Alexandru Panait" userId="9ee392a4-5d6f-498b-83ee-8817b716e73a" providerId="ADAL" clId="{C62EABEE-9500-4703-81DC-F70ABF88F9A5}" dt="2025-07-09T16:55:33.837" v="793" actId="26606"/>
          <ac:graphicFrameMkLst>
            <pc:docMk/>
            <pc:sldMk cId="2408690339" sldId="259"/>
            <ac:graphicFrameMk id="12" creationId="{DA3CD958-48A9-E749-0B47-77FB5E7EBBFA}"/>
          </ac:graphicFrameMkLst>
        </pc:graphicFrameChg>
        <pc:graphicFrameChg chg="add del">
          <ac:chgData name="Tudor-Alexandru Panait" userId="9ee392a4-5d6f-498b-83ee-8817b716e73a" providerId="ADAL" clId="{C62EABEE-9500-4703-81DC-F70ABF88F9A5}" dt="2025-07-09T16:55:36.047" v="795" actId="26606"/>
          <ac:graphicFrameMkLst>
            <pc:docMk/>
            <pc:sldMk cId="2408690339" sldId="259"/>
            <ac:graphicFrameMk id="14" creationId="{7B954F65-52AE-52CF-2185-3C07CF240C3A}"/>
          </ac:graphicFrameMkLst>
        </pc:graphicFrameChg>
        <pc:graphicFrameChg chg="add del">
          <ac:chgData name="Tudor-Alexandru Panait" userId="9ee392a4-5d6f-498b-83ee-8817b716e73a" providerId="ADAL" clId="{C62EABEE-9500-4703-81DC-F70ABF88F9A5}" dt="2025-07-09T16:55:36.905" v="797" actId="26606"/>
          <ac:graphicFrameMkLst>
            <pc:docMk/>
            <pc:sldMk cId="2408690339" sldId="259"/>
            <ac:graphicFrameMk id="16" creationId="{DA3CD958-48A9-E749-0B47-77FB5E7EBBFA}"/>
          </ac:graphicFrameMkLst>
        </pc:graphicFrameChg>
        <pc:graphicFrameChg chg="add mod modGraphic">
          <ac:chgData name="Tudor-Alexandru Panait" userId="9ee392a4-5d6f-498b-83ee-8817b716e73a" providerId="ADAL" clId="{C62EABEE-9500-4703-81DC-F70ABF88F9A5}" dt="2025-07-09T16:57:23.153" v="829" actId="20577"/>
          <ac:graphicFrameMkLst>
            <pc:docMk/>
            <pc:sldMk cId="2408690339" sldId="259"/>
            <ac:graphicFrameMk id="18" creationId="{7B954F65-52AE-52CF-2185-3C07CF240C3A}"/>
          </ac:graphicFrameMkLst>
        </pc:graphicFrameChg>
      </pc:sldChg>
      <pc:sldChg chg="addSp delSp modSp new mod setBg">
        <pc:chgData name="Tudor-Alexandru Panait" userId="9ee392a4-5d6f-498b-83ee-8817b716e73a" providerId="ADAL" clId="{C62EABEE-9500-4703-81DC-F70ABF88F9A5}" dt="2025-07-09T17:18:43.056" v="1532" actId="20577"/>
        <pc:sldMkLst>
          <pc:docMk/>
          <pc:sldMk cId="4091245928" sldId="260"/>
        </pc:sldMkLst>
        <pc:spChg chg="mod">
          <ac:chgData name="Tudor-Alexandru Panait" userId="9ee392a4-5d6f-498b-83ee-8817b716e73a" providerId="ADAL" clId="{C62EABEE-9500-4703-81DC-F70ABF88F9A5}" dt="2025-07-09T17:13:14.895" v="1187" actId="27636"/>
          <ac:spMkLst>
            <pc:docMk/>
            <pc:sldMk cId="4091245928" sldId="260"/>
            <ac:spMk id="2" creationId="{160FBE2C-9EEE-6589-D00B-86B27E0518F5}"/>
          </ac:spMkLst>
        </pc:spChg>
        <pc:spChg chg="add del mod">
          <ac:chgData name="Tudor-Alexandru Panait" userId="9ee392a4-5d6f-498b-83ee-8817b716e73a" providerId="ADAL" clId="{C62EABEE-9500-4703-81DC-F70ABF88F9A5}" dt="2025-07-09T17:15:55.377" v="1395" actId="948"/>
          <ac:spMkLst>
            <pc:docMk/>
            <pc:sldMk cId="4091245928" sldId="260"/>
            <ac:spMk id="3" creationId="{FD3C10EA-1CA0-25A0-6DAA-8D02572DC856}"/>
          </ac:spMkLst>
        </pc:spChg>
        <pc:spChg chg="add mod">
          <ac:chgData name="Tudor-Alexandru Panait" userId="9ee392a4-5d6f-498b-83ee-8817b716e73a" providerId="ADAL" clId="{C62EABEE-9500-4703-81DC-F70ABF88F9A5}" dt="2025-07-09T16:59:55.252" v="836"/>
          <ac:spMkLst>
            <pc:docMk/>
            <pc:sldMk cId="4091245928" sldId="260"/>
            <ac:spMk id="4" creationId="{B8CCC519-C056-2A4B-1E24-E707628771A6}"/>
          </ac:spMkLst>
        </pc:spChg>
        <pc:spChg chg="add del">
          <ac:chgData name="Tudor-Alexandru Panait" userId="9ee392a4-5d6f-498b-83ee-8817b716e73a" providerId="ADAL" clId="{C62EABEE-9500-4703-81DC-F70ABF88F9A5}" dt="2025-07-09T17:00:13.822" v="843" actId="26606"/>
          <ac:spMkLst>
            <pc:docMk/>
            <pc:sldMk cId="4091245928" sldId="260"/>
            <ac:spMk id="10" creationId="{743AA782-23D1-4521-8CAD-47662984AA08}"/>
          </ac:spMkLst>
        </pc:spChg>
        <pc:spChg chg="add del">
          <ac:chgData name="Tudor-Alexandru Panait" userId="9ee392a4-5d6f-498b-83ee-8817b716e73a" providerId="ADAL" clId="{C62EABEE-9500-4703-81DC-F70ABF88F9A5}" dt="2025-07-09T17:00:13.822" v="843" actId="26606"/>
          <ac:spMkLst>
            <pc:docMk/>
            <pc:sldMk cId="4091245928" sldId="260"/>
            <ac:spMk id="12" creationId="{71877DBC-BB60-40F0-AC93-2ACDBAAE60CE}"/>
          </ac:spMkLst>
        </pc:spChg>
        <pc:spChg chg="add del">
          <ac:chgData name="Tudor-Alexandru Panait" userId="9ee392a4-5d6f-498b-83ee-8817b716e73a" providerId="ADAL" clId="{C62EABEE-9500-4703-81DC-F70ABF88F9A5}" dt="2025-07-09T17:00:14.208" v="845" actId="26606"/>
          <ac:spMkLst>
            <pc:docMk/>
            <pc:sldMk cId="4091245928" sldId="260"/>
            <ac:spMk id="14" creationId="{743AA782-23D1-4521-8CAD-47662984AA08}"/>
          </ac:spMkLst>
        </pc:spChg>
        <pc:spChg chg="add del">
          <ac:chgData name="Tudor-Alexandru Panait" userId="9ee392a4-5d6f-498b-83ee-8817b716e73a" providerId="ADAL" clId="{C62EABEE-9500-4703-81DC-F70ABF88F9A5}" dt="2025-07-09T17:00:14.208" v="845" actId="26606"/>
          <ac:spMkLst>
            <pc:docMk/>
            <pc:sldMk cId="4091245928" sldId="260"/>
            <ac:spMk id="15" creationId="{71877DBC-BB60-40F0-AC93-2ACDBAAE60CE}"/>
          </ac:spMkLst>
        </pc:spChg>
        <pc:spChg chg="add del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17" creationId="{743AA782-23D1-4521-8CAD-47662984AA08}"/>
          </ac:spMkLst>
        </pc:spChg>
        <pc:spChg chg="add del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18" creationId="{650D18FE-0824-4A46-B22C-A86B52E5780A}"/>
          </ac:spMkLst>
        </pc:spChg>
        <pc:spChg chg="add del">
          <ac:chgData name="Tudor-Alexandru Panait" userId="9ee392a4-5d6f-498b-83ee-8817b716e73a" providerId="ADAL" clId="{C62EABEE-9500-4703-81DC-F70ABF88F9A5}" dt="2025-07-09T17:00:23.054" v="848" actId="26606"/>
          <ac:spMkLst>
            <pc:docMk/>
            <pc:sldMk cId="4091245928" sldId="260"/>
            <ac:spMk id="23" creationId="{90D01200-0224-43C5-AB38-FB4D16B73FB7}"/>
          </ac:spMkLst>
        </pc:spChg>
        <pc:spChg chg="add del">
          <ac:chgData name="Tudor-Alexandru Panait" userId="9ee392a4-5d6f-498b-83ee-8817b716e73a" providerId="ADAL" clId="{C62EABEE-9500-4703-81DC-F70ABF88F9A5}" dt="2025-07-09T17:00:23.054" v="848" actId="26606"/>
          <ac:spMkLst>
            <pc:docMk/>
            <pc:sldMk cId="4091245928" sldId="260"/>
            <ac:spMk id="25" creationId="{728A44A4-A002-4A88-9FC9-1D0566C97A47}"/>
          </ac:spMkLst>
        </pc:spChg>
        <pc:spChg chg="add del">
          <ac:chgData name="Tudor-Alexandru Panait" userId="9ee392a4-5d6f-498b-83ee-8817b716e73a" providerId="ADAL" clId="{C62EABEE-9500-4703-81DC-F70ABF88F9A5}" dt="2025-07-09T17:00:23.054" v="848" actId="26606"/>
          <ac:spMkLst>
            <pc:docMk/>
            <pc:sldMk cId="4091245928" sldId="260"/>
            <ac:spMk id="27" creationId="{3E7D5C7B-DD16-401B-85CE-4AAA2A4F5136}"/>
          </ac:spMkLst>
        </pc:spChg>
        <pc:spChg chg="add del">
          <ac:chgData name="Tudor-Alexandru Panait" userId="9ee392a4-5d6f-498b-83ee-8817b716e73a" providerId="ADAL" clId="{C62EABEE-9500-4703-81DC-F70ABF88F9A5}" dt="2025-07-09T17:00:26.761" v="850" actId="26606"/>
          <ac:spMkLst>
            <pc:docMk/>
            <pc:sldMk cId="4091245928" sldId="260"/>
            <ac:spMk id="29" creationId="{90D01200-0224-43C5-AB38-FB4D16B73FB7}"/>
          </ac:spMkLst>
        </pc:spChg>
        <pc:spChg chg="add del">
          <ac:chgData name="Tudor-Alexandru Panait" userId="9ee392a4-5d6f-498b-83ee-8817b716e73a" providerId="ADAL" clId="{C62EABEE-9500-4703-81DC-F70ABF88F9A5}" dt="2025-07-09T17:00:26.761" v="850" actId="26606"/>
          <ac:spMkLst>
            <pc:docMk/>
            <pc:sldMk cId="4091245928" sldId="260"/>
            <ac:spMk id="30" creationId="{728A44A4-A002-4A88-9FC9-1D0566C97A47}"/>
          </ac:spMkLst>
        </pc:spChg>
        <pc:spChg chg="add del">
          <ac:chgData name="Tudor-Alexandru Panait" userId="9ee392a4-5d6f-498b-83ee-8817b716e73a" providerId="ADAL" clId="{C62EABEE-9500-4703-81DC-F70ABF88F9A5}" dt="2025-07-09T17:00:26.761" v="850" actId="26606"/>
          <ac:spMkLst>
            <pc:docMk/>
            <pc:sldMk cId="4091245928" sldId="260"/>
            <ac:spMk id="31" creationId="{3E7D5C7B-DD16-401B-85CE-4AAA2A4F5136}"/>
          </ac:spMkLst>
        </pc:spChg>
        <pc:spChg chg="add del">
          <ac:chgData name="Tudor-Alexandru Panait" userId="9ee392a4-5d6f-498b-83ee-8817b716e73a" providerId="ADAL" clId="{C62EABEE-9500-4703-81DC-F70ABF88F9A5}" dt="2025-07-09T17:00:28.321" v="852" actId="26606"/>
          <ac:spMkLst>
            <pc:docMk/>
            <pc:sldMk cId="4091245928" sldId="260"/>
            <ac:spMk id="33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7:00:28.321" v="852" actId="26606"/>
          <ac:spMkLst>
            <pc:docMk/>
            <pc:sldMk cId="4091245928" sldId="260"/>
            <ac:spMk id="34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7:00:28.321" v="852" actId="26606"/>
          <ac:spMkLst>
            <pc:docMk/>
            <pc:sldMk cId="4091245928" sldId="260"/>
            <ac:spMk id="35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7:00:28.321" v="852" actId="26606"/>
          <ac:spMkLst>
            <pc:docMk/>
            <pc:sldMk cId="4091245928" sldId="260"/>
            <ac:spMk id="36" creationId="{2A865FE3-5FC9-4049-87CF-30019C46C0F5}"/>
          </ac:spMkLst>
        </pc:spChg>
        <pc:spChg chg="add del">
          <ac:chgData name="Tudor-Alexandru Panait" userId="9ee392a4-5d6f-498b-83ee-8817b716e73a" providerId="ADAL" clId="{C62EABEE-9500-4703-81DC-F70ABF88F9A5}" dt="2025-07-09T17:00:34.322" v="854" actId="26606"/>
          <ac:spMkLst>
            <pc:docMk/>
            <pc:sldMk cId="4091245928" sldId="260"/>
            <ac:spMk id="38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7:00:34.322" v="854" actId="26606"/>
          <ac:spMkLst>
            <pc:docMk/>
            <pc:sldMk cId="4091245928" sldId="260"/>
            <ac:spMk id="39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7:00:34.322" v="854" actId="26606"/>
          <ac:spMkLst>
            <pc:docMk/>
            <pc:sldMk cId="4091245928" sldId="260"/>
            <ac:spMk id="40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7:00:34.322" v="854" actId="26606"/>
          <ac:spMkLst>
            <pc:docMk/>
            <pc:sldMk cId="4091245928" sldId="260"/>
            <ac:spMk id="41" creationId="{2A865FE3-5FC9-4049-87CF-30019C46C0F5}"/>
          </ac:spMkLst>
        </pc:spChg>
        <pc:spChg chg="add del">
          <ac:chgData name="Tudor-Alexandru Panait" userId="9ee392a4-5d6f-498b-83ee-8817b716e73a" providerId="ADAL" clId="{C62EABEE-9500-4703-81DC-F70ABF88F9A5}" dt="2025-07-09T17:00:37.054" v="856" actId="26606"/>
          <ac:spMkLst>
            <pc:docMk/>
            <pc:sldMk cId="4091245928" sldId="260"/>
            <ac:spMk id="43" creationId="{0288C6B4-AFC3-407F-A595-EFFD38D4CCAF}"/>
          </ac:spMkLst>
        </pc:spChg>
        <pc:spChg chg="add del">
          <ac:chgData name="Tudor-Alexandru Panait" userId="9ee392a4-5d6f-498b-83ee-8817b716e73a" providerId="ADAL" clId="{C62EABEE-9500-4703-81DC-F70ABF88F9A5}" dt="2025-07-09T17:00:37.054" v="856" actId="26606"/>
          <ac:spMkLst>
            <pc:docMk/>
            <pc:sldMk cId="4091245928" sldId="260"/>
            <ac:spMk id="44" creationId="{CF236821-17FE-429B-8D2C-08E13A64EA40}"/>
          </ac:spMkLst>
        </pc:spChg>
        <pc:spChg chg="add del">
          <ac:chgData name="Tudor-Alexandru Panait" userId="9ee392a4-5d6f-498b-83ee-8817b716e73a" providerId="ADAL" clId="{C62EABEE-9500-4703-81DC-F70ABF88F9A5}" dt="2025-07-09T17:00:37.054" v="856" actId="26606"/>
          <ac:spMkLst>
            <pc:docMk/>
            <pc:sldMk cId="4091245928" sldId="260"/>
            <ac:spMk id="45" creationId="{C0BDBCD2-E081-43AB-9119-C55465E59757}"/>
          </ac:spMkLst>
        </pc:spChg>
        <pc:spChg chg="add del">
          <ac:chgData name="Tudor-Alexandru Panait" userId="9ee392a4-5d6f-498b-83ee-8817b716e73a" providerId="ADAL" clId="{C62EABEE-9500-4703-81DC-F70ABF88F9A5}" dt="2025-07-09T17:00:37.054" v="856" actId="26606"/>
          <ac:spMkLst>
            <pc:docMk/>
            <pc:sldMk cId="4091245928" sldId="260"/>
            <ac:spMk id="46" creationId="{98E79BE4-34FE-485A-98A5-92CE8F7C4743}"/>
          </ac:spMkLst>
        </pc:spChg>
        <pc:spChg chg="add del">
          <ac:chgData name="Tudor-Alexandru Panait" userId="9ee392a4-5d6f-498b-83ee-8817b716e73a" providerId="ADAL" clId="{C62EABEE-9500-4703-81DC-F70ABF88F9A5}" dt="2025-07-09T17:00:37.054" v="856" actId="26606"/>
          <ac:spMkLst>
            <pc:docMk/>
            <pc:sldMk cId="4091245928" sldId="260"/>
            <ac:spMk id="47" creationId="{7A5F0580-5EE9-419F-96EE-B6529EF6E7D0}"/>
          </ac:spMkLst>
        </pc:spChg>
        <pc:spChg chg="add del">
          <ac:chgData name="Tudor-Alexandru Panait" userId="9ee392a4-5d6f-498b-83ee-8817b716e73a" providerId="ADAL" clId="{C62EABEE-9500-4703-81DC-F70ABF88F9A5}" dt="2025-07-09T17:00:37.560" v="858" actId="26606"/>
          <ac:spMkLst>
            <pc:docMk/>
            <pc:sldMk cId="4091245928" sldId="260"/>
            <ac:spMk id="49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7:00:37.560" v="858" actId="26606"/>
          <ac:spMkLst>
            <pc:docMk/>
            <pc:sldMk cId="4091245928" sldId="260"/>
            <ac:spMk id="50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7:00:37.560" v="858" actId="26606"/>
          <ac:spMkLst>
            <pc:docMk/>
            <pc:sldMk cId="4091245928" sldId="260"/>
            <ac:spMk id="51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7:00:37.560" v="858" actId="26606"/>
          <ac:spMkLst>
            <pc:docMk/>
            <pc:sldMk cId="4091245928" sldId="260"/>
            <ac:spMk id="52" creationId="{2A865FE3-5FC9-4049-87CF-30019C46C0F5}"/>
          </ac:spMkLst>
        </pc:spChg>
        <pc:spChg chg="add del">
          <ac:chgData name="Tudor-Alexandru Panait" userId="9ee392a4-5d6f-498b-83ee-8817b716e73a" providerId="ADAL" clId="{C62EABEE-9500-4703-81DC-F70ABF88F9A5}" dt="2025-07-09T17:00:38.055" v="860" actId="26606"/>
          <ac:spMkLst>
            <pc:docMk/>
            <pc:sldMk cId="4091245928" sldId="260"/>
            <ac:spMk id="54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7:00:38.055" v="860" actId="26606"/>
          <ac:spMkLst>
            <pc:docMk/>
            <pc:sldMk cId="4091245928" sldId="260"/>
            <ac:spMk id="55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7:00:38.055" v="860" actId="26606"/>
          <ac:spMkLst>
            <pc:docMk/>
            <pc:sldMk cId="4091245928" sldId="260"/>
            <ac:spMk id="56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7:00:38.055" v="860" actId="26606"/>
          <ac:spMkLst>
            <pc:docMk/>
            <pc:sldMk cId="4091245928" sldId="260"/>
            <ac:spMk id="57" creationId="{2A865FE3-5FC9-4049-87CF-30019C46C0F5}"/>
          </ac:spMkLst>
        </pc:spChg>
        <pc:spChg chg="add del">
          <ac:chgData name="Tudor-Alexandru Panait" userId="9ee392a4-5d6f-498b-83ee-8817b716e73a" providerId="ADAL" clId="{C62EABEE-9500-4703-81DC-F70ABF88F9A5}" dt="2025-07-09T17:00:38.737" v="862" actId="26606"/>
          <ac:spMkLst>
            <pc:docMk/>
            <pc:sldMk cId="4091245928" sldId="260"/>
            <ac:spMk id="59" creationId="{2C9A9DA9-7DC8-488B-A882-123947B0F3D9}"/>
          </ac:spMkLst>
        </pc:spChg>
        <pc:spChg chg="add del">
          <ac:chgData name="Tudor-Alexandru Panait" userId="9ee392a4-5d6f-498b-83ee-8817b716e73a" providerId="ADAL" clId="{C62EABEE-9500-4703-81DC-F70ABF88F9A5}" dt="2025-07-09T17:00:38.737" v="862" actId="26606"/>
          <ac:spMkLst>
            <pc:docMk/>
            <pc:sldMk cId="4091245928" sldId="260"/>
            <ac:spMk id="60" creationId="{57F6BDD4-E066-4008-8011-6CC31AEB4556}"/>
          </ac:spMkLst>
        </pc:spChg>
        <pc:spChg chg="add del">
          <ac:chgData name="Tudor-Alexandru Panait" userId="9ee392a4-5d6f-498b-83ee-8817b716e73a" providerId="ADAL" clId="{C62EABEE-9500-4703-81DC-F70ABF88F9A5}" dt="2025-07-09T17:00:38.737" v="862" actId="26606"/>
          <ac:spMkLst>
            <pc:docMk/>
            <pc:sldMk cId="4091245928" sldId="260"/>
            <ac:spMk id="61" creationId="{2711A8FB-68FC-45FC-B01E-38F809E2D439}"/>
          </ac:spMkLst>
        </pc:spChg>
        <pc:spChg chg="add del">
          <ac:chgData name="Tudor-Alexandru Panait" userId="9ee392a4-5d6f-498b-83ee-8817b716e73a" providerId="ADAL" clId="{C62EABEE-9500-4703-81DC-F70ABF88F9A5}" dt="2025-07-09T17:00:38.737" v="862" actId="26606"/>
          <ac:spMkLst>
            <pc:docMk/>
            <pc:sldMk cId="4091245928" sldId="260"/>
            <ac:spMk id="62" creationId="{2A865FE3-5FC9-4049-87CF-30019C46C0F5}"/>
          </ac:spMkLst>
        </pc:spChg>
        <pc:spChg chg="add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64" creationId="{2C9A9DA9-7DC8-488B-A882-123947B0F3D9}"/>
          </ac:spMkLst>
        </pc:spChg>
        <pc:spChg chg="add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65" creationId="{57F6BDD4-E066-4008-8011-6CC31AEB4556}"/>
          </ac:spMkLst>
        </pc:spChg>
        <pc:spChg chg="add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66" creationId="{2711A8FB-68FC-45FC-B01E-38F809E2D439}"/>
          </ac:spMkLst>
        </pc:spChg>
        <pc:spChg chg="add">
          <ac:chgData name="Tudor-Alexandru Panait" userId="9ee392a4-5d6f-498b-83ee-8817b716e73a" providerId="ADAL" clId="{C62EABEE-9500-4703-81DC-F70ABF88F9A5}" dt="2025-07-09T17:00:38.770" v="863" actId="26606"/>
          <ac:spMkLst>
            <pc:docMk/>
            <pc:sldMk cId="4091245928" sldId="260"/>
            <ac:spMk id="67" creationId="{2A865FE3-5FC9-4049-87CF-30019C46C0F5}"/>
          </ac:spMkLst>
        </pc:spChg>
        <pc:graphicFrameChg chg="add mod modGraphic">
          <ac:chgData name="Tudor-Alexandru Panait" userId="9ee392a4-5d6f-498b-83ee-8817b716e73a" providerId="ADAL" clId="{C62EABEE-9500-4703-81DC-F70ABF88F9A5}" dt="2025-07-09T17:18:43.056" v="1532" actId="20577"/>
          <ac:graphicFrameMkLst>
            <pc:docMk/>
            <pc:sldMk cId="4091245928" sldId="260"/>
            <ac:graphicFrameMk id="5" creationId="{63113000-C720-73EC-68EB-6B0418DF8C7B}"/>
          </ac:graphicFrameMkLst>
        </pc:graphicFrameChg>
      </pc:sldChg>
      <pc:sldChg chg="addSp delSp modSp new del mod modClrScheme chgLayout">
        <pc:chgData name="Tudor-Alexandru Panait" userId="9ee392a4-5d6f-498b-83ee-8817b716e73a" providerId="ADAL" clId="{C62EABEE-9500-4703-81DC-F70ABF88F9A5}" dt="2025-07-09T17:10:28.946" v="1170" actId="47"/>
        <pc:sldMkLst>
          <pc:docMk/>
          <pc:sldMk cId="3661506605" sldId="261"/>
        </pc:sldMkLst>
        <pc:spChg chg="mod ord">
          <ac:chgData name="Tudor-Alexandru Panait" userId="9ee392a4-5d6f-498b-83ee-8817b716e73a" providerId="ADAL" clId="{C62EABEE-9500-4703-81DC-F70ABF88F9A5}" dt="2025-07-09T17:10:15.603" v="1163" actId="21"/>
          <ac:spMkLst>
            <pc:docMk/>
            <pc:sldMk cId="3661506605" sldId="261"/>
            <ac:spMk id="2" creationId="{CAB1BD3D-D02E-1F32-A7D0-A038AE2DC40B}"/>
          </ac:spMkLst>
        </pc:spChg>
        <pc:spChg chg="del mod ord">
          <ac:chgData name="Tudor-Alexandru Panait" userId="9ee392a4-5d6f-498b-83ee-8817b716e73a" providerId="ADAL" clId="{C62EABEE-9500-4703-81DC-F70ABF88F9A5}" dt="2025-07-09T17:06:50.361" v="1003" actId="700"/>
          <ac:spMkLst>
            <pc:docMk/>
            <pc:sldMk cId="3661506605" sldId="261"/>
            <ac:spMk id="3" creationId="{D609EDD1-0231-5A8D-8140-142CD4D71FC2}"/>
          </ac:spMkLst>
        </pc:spChg>
        <pc:spChg chg="add mod ord">
          <ac:chgData name="Tudor-Alexandru Panait" userId="9ee392a4-5d6f-498b-83ee-8817b716e73a" providerId="ADAL" clId="{C62EABEE-9500-4703-81DC-F70ABF88F9A5}" dt="2025-07-09T17:10:04.241" v="1154" actId="700"/>
          <ac:spMkLst>
            <pc:docMk/>
            <pc:sldMk cId="3661506605" sldId="261"/>
            <ac:spMk id="4" creationId="{0F4E2798-5227-FE8F-9E67-DAE31B71AD94}"/>
          </ac:spMkLst>
        </pc:spChg>
        <pc:spChg chg="add del mod ord">
          <ac:chgData name="Tudor-Alexandru Panait" userId="9ee392a4-5d6f-498b-83ee-8817b716e73a" providerId="ADAL" clId="{C62EABEE-9500-4703-81DC-F70ABF88F9A5}" dt="2025-07-09T17:10:04.241" v="1154" actId="700"/>
          <ac:spMkLst>
            <pc:docMk/>
            <pc:sldMk cId="3661506605" sldId="261"/>
            <ac:spMk id="5" creationId="{E1ECDA66-405C-A671-51C1-AE11B00227FD}"/>
          </ac:spMkLst>
        </pc:spChg>
        <pc:spChg chg="add mod ord">
          <ac:chgData name="Tudor-Alexandru Panait" userId="9ee392a4-5d6f-498b-83ee-8817b716e73a" providerId="ADAL" clId="{C62EABEE-9500-4703-81DC-F70ABF88F9A5}" dt="2025-07-09T17:10:04.241" v="1154" actId="700"/>
          <ac:spMkLst>
            <pc:docMk/>
            <pc:sldMk cId="3661506605" sldId="261"/>
            <ac:spMk id="6" creationId="{6865C439-9800-3F3E-4DDF-A8B1F099E62F}"/>
          </ac:spMkLst>
        </pc:spChg>
        <pc:spChg chg="add mod ord">
          <ac:chgData name="Tudor-Alexandru Panait" userId="9ee392a4-5d6f-498b-83ee-8817b716e73a" providerId="ADAL" clId="{C62EABEE-9500-4703-81DC-F70ABF88F9A5}" dt="2025-07-09T17:10:04.241" v="1154" actId="700"/>
          <ac:spMkLst>
            <pc:docMk/>
            <pc:sldMk cId="3661506605" sldId="261"/>
            <ac:spMk id="7" creationId="{CFD91FE0-DCE1-197A-50EF-C914AF9FF6D4}"/>
          </ac:spMkLst>
        </pc:spChg>
        <pc:spChg chg="add del mod">
          <ac:chgData name="Tudor-Alexandru Panait" userId="9ee392a4-5d6f-498b-83ee-8817b716e73a" providerId="ADAL" clId="{C62EABEE-9500-4703-81DC-F70ABF88F9A5}" dt="2025-07-09T17:07:19.789" v="1064"/>
          <ac:spMkLst>
            <pc:docMk/>
            <pc:sldMk cId="3661506605" sldId="261"/>
            <ac:spMk id="8" creationId="{F85EA489-5265-5596-0EE9-41B7B067AAD7}"/>
          </ac:spMkLst>
        </pc:spChg>
        <pc:spChg chg="add del mod">
          <ac:chgData name="Tudor-Alexandru Panait" userId="9ee392a4-5d6f-498b-83ee-8817b716e73a" providerId="ADAL" clId="{C62EABEE-9500-4703-81DC-F70ABF88F9A5}" dt="2025-07-09T17:08:13.141" v="1120"/>
          <ac:spMkLst>
            <pc:docMk/>
            <pc:sldMk cId="3661506605" sldId="261"/>
            <ac:spMk id="9" creationId="{B19CBFAC-1F96-6A1D-AFA5-FF1F5CFDC28D}"/>
          </ac:spMkLst>
        </pc:spChg>
        <pc:graphicFrameChg chg="add del">
          <ac:chgData name="Tudor-Alexandru Panait" userId="9ee392a4-5d6f-498b-83ee-8817b716e73a" providerId="ADAL" clId="{C62EABEE-9500-4703-81DC-F70ABF88F9A5}" dt="2025-07-09T17:08:47.666" v="1133" actId="26606"/>
          <ac:graphicFrameMkLst>
            <pc:docMk/>
            <pc:sldMk cId="3661506605" sldId="261"/>
            <ac:graphicFrameMk id="10" creationId="{49D1E4F0-BF15-D0B1-52CA-FC91F67F2F8D}"/>
          </ac:graphicFrameMkLst>
        </pc:graphicFrameChg>
        <pc:graphicFrameChg chg="add del">
          <ac:chgData name="Tudor-Alexandru Panait" userId="9ee392a4-5d6f-498b-83ee-8817b716e73a" providerId="ADAL" clId="{C62EABEE-9500-4703-81DC-F70ABF88F9A5}" dt="2025-07-09T17:09:30.681" v="1137" actId="26606"/>
          <ac:graphicFrameMkLst>
            <pc:docMk/>
            <pc:sldMk cId="3661506605" sldId="261"/>
            <ac:graphicFrameMk id="11" creationId="{F5B1586B-E81F-A1FF-43F2-58DC2235EAAD}"/>
          </ac:graphicFrameMkLst>
        </pc:graphicFrameChg>
      </pc:sldChg>
      <pc:sldChg chg="addSp delSp modSp add mod ord modClrScheme delDesignElem chgLayout">
        <pc:chgData name="Tudor-Alexandru Panait" userId="9ee392a4-5d6f-498b-83ee-8817b716e73a" providerId="ADAL" clId="{C62EABEE-9500-4703-81DC-F70ABF88F9A5}" dt="2025-07-09T17:11:03.145" v="1179" actId="14100"/>
        <pc:sldMkLst>
          <pc:docMk/>
          <pc:sldMk cId="2167514947" sldId="262"/>
        </pc:sldMkLst>
        <pc:spChg chg="mod ord">
          <ac:chgData name="Tudor-Alexandru Panait" userId="9ee392a4-5d6f-498b-83ee-8817b716e73a" providerId="ADAL" clId="{C62EABEE-9500-4703-81DC-F70ABF88F9A5}" dt="2025-07-09T17:11:03.145" v="1179" actId="14100"/>
          <ac:spMkLst>
            <pc:docMk/>
            <pc:sldMk cId="2167514947" sldId="262"/>
            <ac:spMk id="2" creationId="{72184DEE-7838-DCE6-6C4D-C3039FED296D}"/>
          </ac:spMkLst>
        </pc:spChg>
        <pc:spChg chg="add del mod ord">
          <ac:chgData name="Tudor-Alexandru Panait" userId="9ee392a4-5d6f-498b-83ee-8817b716e73a" providerId="ADAL" clId="{C62EABEE-9500-4703-81DC-F70ABF88F9A5}" dt="2025-07-09T17:10:22.535" v="1168" actId="478"/>
          <ac:spMkLst>
            <pc:docMk/>
            <pc:sldMk cId="2167514947" sldId="262"/>
            <ac:spMk id="4" creationId="{0DCAB404-D451-4379-84BA-631BBE3D0B30}"/>
          </ac:spMkLst>
        </pc:spChg>
        <pc:spChg chg="add del mod ord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5" creationId="{B3024EEC-0016-F99D-3CA5-7229CCA8AEB7}"/>
          </ac:spMkLst>
        </pc:spChg>
        <pc:spChg chg="add del mod ord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6" creationId="{747A7102-4F64-F099-C3CE-081D1B9E779A}"/>
          </ac:spMkLst>
        </pc:spChg>
        <pc:spChg chg="add del mod ord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7" creationId="{0BD6BEB8-0646-5122-AA48-BF3356FB3AED}"/>
          </ac:spMkLst>
        </pc:spChg>
        <pc:spChg chg="add del mod ord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8" creationId="{F949CE0B-9FBF-236D-111C-0EE5A87C0EB3}"/>
          </ac:spMkLst>
        </pc:spChg>
        <pc:spChg chg="add mod">
          <ac:chgData name="Tudor-Alexandru Panait" userId="9ee392a4-5d6f-498b-83ee-8817b716e73a" providerId="ADAL" clId="{C62EABEE-9500-4703-81DC-F70ABF88F9A5}" dt="2025-07-09T17:10:36.417" v="1175" actId="113"/>
          <ac:spMkLst>
            <pc:docMk/>
            <pc:sldMk cId="2167514947" sldId="262"/>
            <ac:spMk id="9" creationId="{2B99A452-B480-1FC5-1946-E7893D62122D}"/>
          </ac:spMkLst>
        </pc:spChg>
        <pc:spChg chg="add mod">
          <ac:chgData name="Tudor-Alexandru Panait" userId="9ee392a4-5d6f-498b-83ee-8817b716e73a" providerId="ADAL" clId="{C62EABEE-9500-4703-81DC-F70ABF88F9A5}" dt="2025-07-09T17:10:48.210" v="1178" actId="1076"/>
          <ac:spMkLst>
            <pc:docMk/>
            <pc:sldMk cId="2167514947" sldId="262"/>
            <ac:spMk id="10" creationId="{F34D53F2-D397-005A-E1CE-9206D6331B1E}"/>
          </ac:spMkLst>
        </pc:spChg>
        <pc:spChg chg="add mod">
          <ac:chgData name="Tudor-Alexandru Panait" userId="9ee392a4-5d6f-498b-83ee-8817b716e73a" providerId="ADAL" clId="{C62EABEE-9500-4703-81DC-F70ABF88F9A5}" dt="2025-07-09T17:10:37.521" v="1176" actId="113"/>
          <ac:spMkLst>
            <pc:docMk/>
            <pc:sldMk cId="2167514947" sldId="262"/>
            <ac:spMk id="11" creationId="{39E28C46-C235-6462-0AE9-D6C5BE6D0542}"/>
          </ac:spMkLst>
        </pc:spChg>
        <pc:spChg chg="add mod">
          <ac:chgData name="Tudor-Alexandru Panait" userId="9ee392a4-5d6f-498b-83ee-8817b716e73a" providerId="ADAL" clId="{C62EABEE-9500-4703-81DC-F70ABF88F9A5}" dt="2025-07-09T17:10:42.034" v="1177" actId="1076"/>
          <ac:spMkLst>
            <pc:docMk/>
            <pc:sldMk cId="2167514947" sldId="262"/>
            <ac:spMk id="12" creationId="{8E153ED3-1898-668A-8FEC-5E808127A769}"/>
          </ac:spMkLst>
        </pc:spChg>
        <pc:spChg chg="add mod">
          <ac:chgData name="Tudor-Alexandru Panait" userId="9ee392a4-5d6f-498b-83ee-8817b716e73a" providerId="ADAL" clId="{C62EABEE-9500-4703-81DC-F70ABF88F9A5}" dt="2025-07-09T17:10:35.610" v="1174"/>
          <ac:spMkLst>
            <pc:docMk/>
            <pc:sldMk cId="2167514947" sldId="262"/>
            <ac:spMk id="13" creationId="{57DF3CA5-5EB7-33AB-01F6-EAC301D06838}"/>
          </ac:spMkLst>
        </pc:spChg>
        <pc:spChg chg="add mod">
          <ac:chgData name="Tudor-Alexandru Panait" userId="9ee392a4-5d6f-498b-83ee-8817b716e73a" providerId="ADAL" clId="{C62EABEE-9500-4703-81DC-F70ABF88F9A5}" dt="2025-07-09T17:10:35.610" v="1174"/>
          <ac:spMkLst>
            <pc:docMk/>
            <pc:sldMk cId="2167514947" sldId="262"/>
            <ac:spMk id="14" creationId="{63BCEC0D-3F41-3E02-5E31-90D13AA61E9A}"/>
          </ac:spMkLst>
        </pc:spChg>
        <pc:spChg chg="add mod">
          <ac:chgData name="Tudor-Alexandru Panait" userId="9ee392a4-5d6f-498b-83ee-8817b716e73a" providerId="ADAL" clId="{C62EABEE-9500-4703-81DC-F70ABF88F9A5}" dt="2025-07-09T17:10:35.610" v="1174"/>
          <ac:spMkLst>
            <pc:docMk/>
            <pc:sldMk cId="2167514947" sldId="262"/>
            <ac:spMk id="15" creationId="{D6D0343D-1488-0B78-09A3-05DF06422165}"/>
          </ac:spMkLst>
        </pc:spChg>
        <pc:spChg chg="add mod">
          <ac:chgData name="Tudor-Alexandru Panait" userId="9ee392a4-5d6f-498b-83ee-8817b716e73a" providerId="ADAL" clId="{C62EABEE-9500-4703-81DC-F70ABF88F9A5}" dt="2025-07-09T17:10:35.610" v="1174"/>
          <ac:spMkLst>
            <pc:docMk/>
            <pc:sldMk cId="2167514947" sldId="262"/>
            <ac:spMk id="16" creationId="{3190C2DE-094E-627A-A017-2E936F66FCE3}"/>
          </ac:spMkLst>
        </pc:spChg>
        <pc:spChg chg="add del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34" creationId="{B4F1D7E6-7281-AB05-B340-B090E0B09513}"/>
          </ac:spMkLst>
        </pc:spChg>
        <pc:spChg chg="add del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36" creationId="{53DAF1E4-9899-064B-D5B2-DD2EA77B6AF7}"/>
          </ac:spMkLst>
        </pc:spChg>
        <pc:spChg chg="add del">
          <ac:chgData name="Tudor-Alexandru Panait" userId="9ee392a4-5d6f-498b-83ee-8817b716e73a" providerId="ADAL" clId="{C62EABEE-9500-4703-81DC-F70ABF88F9A5}" dt="2025-07-09T17:10:21.353" v="1167" actId="700"/>
          <ac:spMkLst>
            <pc:docMk/>
            <pc:sldMk cId="2167514947" sldId="262"/>
            <ac:spMk id="37" creationId="{6254705B-F9E4-4240-4BDA-13A75CCD170E}"/>
          </ac:spMkLst>
        </pc:spChg>
        <pc:graphicFrameChg chg="del">
          <ac:chgData name="Tudor-Alexandru Panait" userId="9ee392a4-5d6f-498b-83ee-8817b716e73a" providerId="ADAL" clId="{C62EABEE-9500-4703-81DC-F70ABF88F9A5}" dt="2025-07-09T17:10:18.044" v="1165" actId="478"/>
          <ac:graphicFrameMkLst>
            <pc:docMk/>
            <pc:sldMk cId="2167514947" sldId="262"/>
            <ac:graphicFrameMk id="26" creationId="{DC54BF78-3E39-AAB8-49A5-BCC449D9F386}"/>
          </ac:graphicFrameMkLst>
        </pc:graphicFrameChg>
      </pc:sldChg>
      <pc:sldChg chg="delSp add del ord setBg delDesignElem">
        <pc:chgData name="Tudor-Alexandru Panait" userId="9ee392a4-5d6f-498b-83ee-8817b716e73a" providerId="ADAL" clId="{C62EABEE-9500-4703-81DC-F70ABF88F9A5}" dt="2025-07-09T17:10:10.944" v="1159" actId="47"/>
        <pc:sldMkLst>
          <pc:docMk/>
          <pc:sldMk cId="3561404837" sldId="262"/>
        </pc:sldMkLst>
        <pc:spChg chg="del">
          <ac:chgData name="Tudor-Alexandru Panait" userId="9ee392a4-5d6f-498b-83ee-8817b716e73a" providerId="ADAL" clId="{C62EABEE-9500-4703-81DC-F70ABF88F9A5}" dt="2025-07-09T17:10:08.834" v="1156"/>
          <ac:spMkLst>
            <pc:docMk/>
            <pc:sldMk cId="3561404837" sldId="262"/>
            <ac:spMk id="34" creationId="{6ECC917C-5107-2098-90A8-715EF0CBA99C}"/>
          </ac:spMkLst>
        </pc:spChg>
        <pc:spChg chg="del">
          <ac:chgData name="Tudor-Alexandru Panait" userId="9ee392a4-5d6f-498b-83ee-8817b716e73a" providerId="ADAL" clId="{C62EABEE-9500-4703-81DC-F70ABF88F9A5}" dt="2025-07-09T17:10:08.834" v="1156"/>
          <ac:spMkLst>
            <pc:docMk/>
            <pc:sldMk cId="3561404837" sldId="262"/>
            <ac:spMk id="36" creationId="{2EDC6357-844E-5B5C-C06F-0E9177E8387A}"/>
          </ac:spMkLst>
        </pc:spChg>
        <pc:spChg chg="del">
          <ac:chgData name="Tudor-Alexandru Panait" userId="9ee392a4-5d6f-498b-83ee-8817b716e73a" providerId="ADAL" clId="{C62EABEE-9500-4703-81DC-F70ABF88F9A5}" dt="2025-07-09T17:10:08.834" v="1156"/>
          <ac:spMkLst>
            <pc:docMk/>
            <pc:sldMk cId="3561404837" sldId="262"/>
            <ac:spMk id="37" creationId="{4756E188-AC5F-184C-14A1-D68D68CF3A8D}"/>
          </ac:spMkLst>
        </pc:spChg>
      </pc:sldChg>
      <pc:sldChg chg="addSp delSp modSp new mod setBg">
        <pc:chgData name="Tudor-Alexandru Panait" userId="9ee392a4-5d6f-498b-83ee-8817b716e73a" providerId="ADAL" clId="{C62EABEE-9500-4703-81DC-F70ABF88F9A5}" dt="2025-07-09T17:51:50.372" v="1698"/>
        <pc:sldMkLst>
          <pc:docMk/>
          <pc:sldMk cId="463723262" sldId="263"/>
        </pc:sldMkLst>
        <pc:spChg chg="mod">
          <ac:chgData name="Tudor-Alexandru Panait" userId="9ee392a4-5d6f-498b-83ee-8817b716e73a" providerId="ADAL" clId="{C62EABEE-9500-4703-81DC-F70ABF88F9A5}" dt="2025-07-09T17:50:17.567" v="1664" actId="14100"/>
          <ac:spMkLst>
            <pc:docMk/>
            <pc:sldMk cId="463723262" sldId="263"/>
            <ac:spMk id="2" creationId="{597B4A0B-1226-D4D2-DDA2-27C25512E707}"/>
          </ac:spMkLst>
        </pc:spChg>
        <pc:spChg chg="add del mod">
          <ac:chgData name="Tudor-Alexandru Panait" userId="9ee392a4-5d6f-498b-83ee-8817b716e73a" providerId="ADAL" clId="{C62EABEE-9500-4703-81DC-F70ABF88F9A5}" dt="2025-07-09T17:51:50.372" v="1698"/>
          <ac:spMkLst>
            <pc:docMk/>
            <pc:sldMk cId="463723262" sldId="263"/>
            <ac:spMk id="3" creationId="{6374C855-5428-E1EC-CB44-0A5B3676F5BD}"/>
          </ac:spMkLst>
        </pc:spChg>
        <pc:spChg chg="add mod">
          <ac:chgData name="Tudor-Alexandru Panait" userId="9ee392a4-5d6f-498b-83ee-8817b716e73a" providerId="ADAL" clId="{C62EABEE-9500-4703-81DC-F70ABF88F9A5}" dt="2025-07-09T17:45:12.763" v="1539"/>
          <ac:spMkLst>
            <pc:docMk/>
            <pc:sldMk cId="463723262" sldId="263"/>
            <ac:spMk id="4" creationId="{426485B2-2B53-0FFD-1D28-8EF6015E5E9B}"/>
          </ac:spMkLst>
        </pc:spChg>
        <pc:spChg chg="add mod">
          <ac:chgData name="Tudor-Alexandru Panait" userId="9ee392a4-5d6f-498b-83ee-8817b716e73a" providerId="ADAL" clId="{C62EABEE-9500-4703-81DC-F70ABF88F9A5}" dt="2025-07-09T17:45:14.080" v="1541"/>
          <ac:spMkLst>
            <pc:docMk/>
            <pc:sldMk cId="463723262" sldId="263"/>
            <ac:spMk id="5" creationId="{0FA58227-9498-E8D1-1567-9839CADF52A4}"/>
          </ac:spMkLst>
        </pc:spChg>
        <pc:spChg chg="add del mod">
          <ac:chgData name="Tudor-Alexandru Panait" userId="9ee392a4-5d6f-498b-83ee-8817b716e73a" providerId="ADAL" clId="{C62EABEE-9500-4703-81DC-F70ABF88F9A5}" dt="2025-07-09T17:46:35.446" v="1595"/>
          <ac:spMkLst>
            <pc:docMk/>
            <pc:sldMk cId="463723262" sldId="263"/>
            <ac:spMk id="6" creationId="{57115055-CB2C-F1D7-E00B-ED24F2F672F0}"/>
          </ac:spMkLst>
        </pc:spChg>
        <pc:spChg chg="add del">
          <ac:chgData name="Tudor-Alexandru Panait" userId="9ee392a4-5d6f-498b-83ee-8817b716e73a" providerId="ADAL" clId="{C62EABEE-9500-4703-81DC-F70ABF88F9A5}" dt="2025-07-09T17:47:28.817" v="1620" actId="26606"/>
          <ac:spMkLst>
            <pc:docMk/>
            <pc:sldMk cId="463723262" sldId="263"/>
            <ac:spMk id="8" creationId="{907EF6B7-1338-4443-8C46-6A318D952DFD}"/>
          </ac:spMkLst>
        </pc:spChg>
        <pc:spChg chg="add del">
          <ac:chgData name="Tudor-Alexandru Panait" userId="9ee392a4-5d6f-498b-83ee-8817b716e73a" providerId="ADAL" clId="{C62EABEE-9500-4703-81DC-F70ABF88F9A5}" dt="2025-07-09T17:47:28.817" v="1620" actId="26606"/>
          <ac:spMkLst>
            <pc:docMk/>
            <pc:sldMk cId="463723262" sldId="263"/>
            <ac:spMk id="10" creationId="{DAAE4CDD-124C-4DCF-9584-B6033B545DD5}"/>
          </ac:spMkLst>
        </pc:spChg>
        <pc:spChg chg="add del">
          <ac:chgData name="Tudor-Alexandru Panait" userId="9ee392a4-5d6f-498b-83ee-8817b716e73a" providerId="ADAL" clId="{C62EABEE-9500-4703-81DC-F70ABF88F9A5}" dt="2025-07-09T17:47:28.817" v="1620" actId="26606"/>
          <ac:spMkLst>
            <pc:docMk/>
            <pc:sldMk cId="463723262" sldId="263"/>
            <ac:spMk id="12" creationId="{081E4A58-353D-44AE-B2FC-2A74E2E400F7}"/>
          </ac:spMkLst>
        </pc:spChg>
        <pc:spChg chg="add mod">
          <ac:chgData name="Tudor-Alexandru Panait" userId="9ee392a4-5d6f-498b-83ee-8817b716e73a" providerId="ADAL" clId="{C62EABEE-9500-4703-81DC-F70ABF88F9A5}" dt="2025-07-09T17:50:52.600" v="1695" actId="20577"/>
          <ac:spMkLst>
            <pc:docMk/>
            <pc:sldMk cId="463723262" sldId="263"/>
            <ac:spMk id="13" creationId="{7BFB178B-702C-D6C1-B2A5-CA4CF12F6966}"/>
          </ac:spMkLst>
        </pc:spChg>
        <pc:spChg chg="add del">
          <ac:chgData name="Tudor-Alexandru Panait" userId="9ee392a4-5d6f-498b-83ee-8817b716e73a" providerId="ADAL" clId="{C62EABEE-9500-4703-81DC-F70ABF88F9A5}" dt="2025-07-09T17:47:32.299" v="1622" actId="26606"/>
          <ac:spMkLst>
            <pc:docMk/>
            <pc:sldMk cId="463723262" sldId="263"/>
            <ac:spMk id="14" creationId="{389575E1-3389-451A-A5F7-27854C25C599}"/>
          </ac:spMkLst>
        </pc:spChg>
        <pc:spChg chg="add del">
          <ac:chgData name="Tudor-Alexandru Panait" userId="9ee392a4-5d6f-498b-83ee-8817b716e73a" providerId="ADAL" clId="{C62EABEE-9500-4703-81DC-F70ABF88F9A5}" dt="2025-07-09T17:47:32.299" v="1622" actId="26606"/>
          <ac:spMkLst>
            <pc:docMk/>
            <pc:sldMk cId="463723262" sldId="263"/>
            <ac:spMk id="15" creationId="{A53CCC5C-D88E-40FB-B30B-23DCDBD01D37}"/>
          </ac:spMkLst>
        </pc:spChg>
        <pc:spChg chg="add del">
          <ac:chgData name="Tudor-Alexandru Panait" userId="9ee392a4-5d6f-498b-83ee-8817b716e73a" providerId="ADAL" clId="{C62EABEE-9500-4703-81DC-F70ABF88F9A5}" dt="2025-07-09T17:47:32.299" v="1622" actId="26606"/>
          <ac:spMkLst>
            <pc:docMk/>
            <pc:sldMk cId="463723262" sldId="263"/>
            <ac:spMk id="16" creationId="{081E4A58-353D-44AE-B2FC-2A74E2E400F7}"/>
          </ac:spMkLst>
        </pc:spChg>
        <pc:spChg chg="add del">
          <ac:chgData name="Tudor-Alexandru Panait" userId="9ee392a4-5d6f-498b-83ee-8817b716e73a" providerId="ADAL" clId="{C62EABEE-9500-4703-81DC-F70ABF88F9A5}" dt="2025-07-09T17:47:34.168" v="1624" actId="26606"/>
          <ac:spMkLst>
            <pc:docMk/>
            <pc:sldMk cId="463723262" sldId="263"/>
            <ac:spMk id="18" creationId="{777A147A-9ED8-46B4-8660-1B3C2AA880B5}"/>
          </ac:spMkLst>
        </pc:spChg>
        <pc:spChg chg="add del">
          <ac:chgData name="Tudor-Alexandru Panait" userId="9ee392a4-5d6f-498b-83ee-8817b716e73a" providerId="ADAL" clId="{C62EABEE-9500-4703-81DC-F70ABF88F9A5}" dt="2025-07-09T17:47:34.168" v="1624" actId="26606"/>
          <ac:spMkLst>
            <pc:docMk/>
            <pc:sldMk cId="463723262" sldId="263"/>
            <ac:spMk id="19" creationId="{5D6C15A0-C087-4593-8414-2B4EC1CDC3DE}"/>
          </ac:spMkLst>
        </pc:spChg>
        <pc:spChg chg="add">
          <ac:chgData name="Tudor-Alexandru Panait" userId="9ee392a4-5d6f-498b-83ee-8817b716e73a" providerId="ADAL" clId="{C62EABEE-9500-4703-81DC-F70ABF88F9A5}" dt="2025-07-09T17:47:34.172" v="1625" actId="26606"/>
          <ac:spMkLst>
            <pc:docMk/>
            <pc:sldMk cId="463723262" sldId="263"/>
            <ac:spMk id="21" creationId="{389575E1-3389-451A-A5F7-27854C25C599}"/>
          </ac:spMkLst>
        </pc:spChg>
        <pc:spChg chg="add">
          <ac:chgData name="Tudor-Alexandru Panait" userId="9ee392a4-5d6f-498b-83ee-8817b716e73a" providerId="ADAL" clId="{C62EABEE-9500-4703-81DC-F70ABF88F9A5}" dt="2025-07-09T17:47:34.172" v="1625" actId="26606"/>
          <ac:spMkLst>
            <pc:docMk/>
            <pc:sldMk cId="463723262" sldId="263"/>
            <ac:spMk id="22" creationId="{A53CCC5C-D88E-40FB-B30B-23DCDBD01D37}"/>
          </ac:spMkLst>
        </pc:spChg>
        <pc:spChg chg="add">
          <ac:chgData name="Tudor-Alexandru Panait" userId="9ee392a4-5d6f-498b-83ee-8817b716e73a" providerId="ADAL" clId="{C62EABEE-9500-4703-81DC-F70ABF88F9A5}" dt="2025-07-09T17:47:34.172" v="1625" actId="26606"/>
          <ac:spMkLst>
            <pc:docMk/>
            <pc:sldMk cId="463723262" sldId="263"/>
            <ac:spMk id="23" creationId="{081E4A58-353D-44AE-B2FC-2A74E2E400F7}"/>
          </ac:spMkLst>
        </pc:spChg>
        <pc:picChg chg="add mod">
          <ac:chgData name="Tudor-Alexandru Panait" userId="9ee392a4-5d6f-498b-83ee-8817b716e73a" providerId="ADAL" clId="{C62EABEE-9500-4703-81DC-F70ABF88F9A5}" dt="2025-07-09T17:50:20.488" v="1665" actId="1076"/>
          <ac:picMkLst>
            <pc:docMk/>
            <pc:sldMk cId="463723262" sldId="263"/>
            <ac:picMk id="9" creationId="{1593B6B1-9004-C72A-DB5C-CA7C4139D959}"/>
          </ac:picMkLst>
        </pc:picChg>
      </pc:sldChg>
      <pc:sldChg chg="addSp delSp modSp new del mod modClrScheme delAnim modAnim chgLayout">
        <pc:chgData name="Tudor-Alexandru Panait" userId="9ee392a4-5d6f-498b-83ee-8817b716e73a" providerId="ADAL" clId="{C62EABEE-9500-4703-81DC-F70ABF88F9A5}" dt="2025-07-09T18:13:51.777" v="1968" actId="47"/>
        <pc:sldMkLst>
          <pc:docMk/>
          <pc:sldMk cId="3224210056" sldId="264"/>
        </pc:sldMkLst>
        <pc:spChg chg="mod ord">
          <ac:chgData name="Tudor-Alexandru Panait" userId="9ee392a4-5d6f-498b-83ee-8817b716e73a" providerId="ADAL" clId="{C62EABEE-9500-4703-81DC-F70ABF88F9A5}" dt="2025-07-09T18:13:06.627" v="1942" actId="700"/>
          <ac:spMkLst>
            <pc:docMk/>
            <pc:sldMk cId="3224210056" sldId="264"/>
            <ac:spMk id="2" creationId="{D4C0C88F-3187-BA36-340F-54226FAA281C}"/>
          </ac:spMkLst>
        </pc:spChg>
        <pc:spChg chg="del mod ord">
          <ac:chgData name="Tudor-Alexandru Panait" userId="9ee392a4-5d6f-498b-83ee-8817b716e73a" providerId="ADAL" clId="{C62EABEE-9500-4703-81DC-F70ABF88F9A5}" dt="2025-07-09T18:02:30.077" v="1717" actId="700"/>
          <ac:spMkLst>
            <pc:docMk/>
            <pc:sldMk cId="3224210056" sldId="264"/>
            <ac:spMk id="3" creationId="{DB0687BC-AAE0-26D8-DB66-BF8C4FB8C399}"/>
          </ac:spMkLst>
        </pc:spChg>
        <pc:spChg chg="add mod ord">
          <ac:chgData name="Tudor-Alexandru Panait" userId="9ee392a4-5d6f-498b-83ee-8817b716e73a" providerId="ADAL" clId="{C62EABEE-9500-4703-81DC-F70ABF88F9A5}" dt="2025-07-09T18:13:28.437" v="1953" actId="27636"/>
          <ac:spMkLst>
            <pc:docMk/>
            <pc:sldMk cId="3224210056" sldId="264"/>
            <ac:spMk id="4" creationId="{88EE5469-EC5E-5913-129D-83BCA95C29B7}"/>
          </ac:spMkLst>
        </pc:spChg>
        <pc:spChg chg="add del mod ord">
          <ac:chgData name="Tudor-Alexandru Panait" userId="9ee392a4-5d6f-498b-83ee-8817b716e73a" providerId="ADAL" clId="{C62EABEE-9500-4703-81DC-F70ABF88F9A5}" dt="2025-07-09T18:12:52.480" v="1930" actId="478"/>
          <ac:spMkLst>
            <pc:docMk/>
            <pc:sldMk cId="3224210056" sldId="264"/>
            <ac:spMk id="5" creationId="{0F888D26-0E6F-F902-BCEB-3CD0BAC6038E}"/>
          </ac:spMkLst>
        </pc:spChg>
        <pc:spChg chg="add mod ord">
          <ac:chgData name="Tudor-Alexandru Panait" userId="9ee392a4-5d6f-498b-83ee-8817b716e73a" providerId="ADAL" clId="{C62EABEE-9500-4703-81DC-F70ABF88F9A5}" dt="2025-07-09T18:13:28.438" v="1954" actId="27636"/>
          <ac:spMkLst>
            <pc:docMk/>
            <pc:sldMk cId="3224210056" sldId="264"/>
            <ac:spMk id="6" creationId="{DB5C727D-C988-634B-AD55-46773FC5D9ED}"/>
          </ac:spMkLst>
        </pc:spChg>
        <pc:spChg chg="add del mod ord">
          <ac:chgData name="Tudor-Alexandru Panait" userId="9ee392a4-5d6f-498b-83ee-8817b716e73a" providerId="ADAL" clId="{C62EABEE-9500-4703-81DC-F70ABF88F9A5}" dt="2025-07-09T18:12:58.344" v="1933" actId="478"/>
          <ac:spMkLst>
            <pc:docMk/>
            <pc:sldMk cId="3224210056" sldId="264"/>
            <ac:spMk id="7" creationId="{DB81FA72-90D1-3842-27BA-EADEDE889ADA}"/>
          </ac:spMkLst>
        </pc:spChg>
        <pc:spChg chg="add del mod ord">
          <ac:chgData name="Tudor-Alexandru Panait" userId="9ee392a4-5d6f-498b-83ee-8817b716e73a" providerId="ADAL" clId="{C62EABEE-9500-4703-81DC-F70ABF88F9A5}" dt="2025-07-09T18:13:10.320" v="1945"/>
          <ac:spMkLst>
            <pc:docMk/>
            <pc:sldMk cId="3224210056" sldId="264"/>
            <ac:spMk id="10" creationId="{E3D7A63E-4584-8CC5-4284-4187860F9D4C}"/>
          </ac:spMkLst>
        </pc:spChg>
        <pc:spChg chg="add del mod ord">
          <ac:chgData name="Tudor-Alexandru Panait" userId="9ee392a4-5d6f-498b-83ee-8817b716e73a" providerId="ADAL" clId="{C62EABEE-9500-4703-81DC-F70ABF88F9A5}" dt="2025-07-09T18:13:11.730" v="1947"/>
          <ac:spMkLst>
            <pc:docMk/>
            <pc:sldMk cId="3224210056" sldId="264"/>
            <ac:spMk id="11" creationId="{76E2A211-8B70-B2EC-CEE6-077B68CDAE6F}"/>
          </ac:spMkLst>
        </pc:spChg>
        <pc:picChg chg="add del mod">
          <ac:chgData name="Tudor-Alexandru Panait" userId="9ee392a4-5d6f-498b-83ee-8817b716e73a" providerId="ADAL" clId="{C62EABEE-9500-4703-81DC-F70ABF88F9A5}" dt="2025-07-09T18:13:09.247" v="1944" actId="21"/>
          <ac:picMkLst>
            <pc:docMk/>
            <pc:sldMk cId="3224210056" sldId="264"/>
            <ac:picMk id="8" creationId="{723B626D-7F57-24B4-7EA0-00B1BA61F6B1}"/>
          </ac:picMkLst>
        </pc:picChg>
        <pc:picChg chg="add del mod">
          <ac:chgData name="Tudor-Alexandru Panait" userId="9ee392a4-5d6f-498b-83ee-8817b716e73a" providerId="ADAL" clId="{C62EABEE-9500-4703-81DC-F70ABF88F9A5}" dt="2025-07-09T18:13:10.917" v="1946" actId="21"/>
          <ac:picMkLst>
            <pc:docMk/>
            <pc:sldMk cId="3224210056" sldId="264"/>
            <ac:picMk id="9" creationId="{179D2700-21CF-DFCC-2F3E-1BCB1A99C52C}"/>
          </ac:picMkLst>
        </pc:picChg>
        <pc:picChg chg="add mod">
          <ac:chgData name="Tudor-Alexandru Panait" userId="9ee392a4-5d6f-498b-83ee-8817b716e73a" providerId="ADAL" clId="{C62EABEE-9500-4703-81DC-F70ABF88F9A5}" dt="2025-07-09T18:13:10.320" v="1945"/>
          <ac:picMkLst>
            <pc:docMk/>
            <pc:sldMk cId="3224210056" sldId="264"/>
            <ac:picMk id="12" creationId="{723B626D-7F57-24B4-7EA0-00B1BA61F6B1}"/>
          </ac:picMkLst>
        </pc:picChg>
        <pc:picChg chg="add mod">
          <ac:chgData name="Tudor-Alexandru Panait" userId="9ee392a4-5d6f-498b-83ee-8817b716e73a" providerId="ADAL" clId="{C62EABEE-9500-4703-81DC-F70ABF88F9A5}" dt="2025-07-09T18:13:11.730" v="1947"/>
          <ac:picMkLst>
            <pc:docMk/>
            <pc:sldMk cId="3224210056" sldId="264"/>
            <ac:picMk id="13" creationId="{179D2700-21CF-DFCC-2F3E-1BCB1A99C52C}"/>
          </ac:picMkLst>
        </pc:picChg>
      </pc:sldChg>
      <pc:sldChg chg="addSp delSp modSp new mod setBg modClrScheme modAnim chgLayout">
        <pc:chgData name="Tudor-Alexandru Panait" userId="9ee392a4-5d6f-498b-83ee-8817b716e73a" providerId="ADAL" clId="{C62EABEE-9500-4703-81DC-F70ABF88F9A5}" dt="2025-07-09T18:44:31.124" v="2450" actId="1076"/>
        <pc:sldMkLst>
          <pc:docMk/>
          <pc:sldMk cId="754568513" sldId="265"/>
        </pc:sldMkLst>
        <pc:spChg chg="del mod ord">
          <ac:chgData name="Tudor-Alexandru Panait" userId="9ee392a4-5d6f-498b-83ee-8817b716e73a" providerId="ADAL" clId="{C62EABEE-9500-4703-81DC-F70ABF88F9A5}" dt="2025-07-09T18:10:07.386" v="1861" actId="700"/>
          <ac:spMkLst>
            <pc:docMk/>
            <pc:sldMk cId="754568513" sldId="265"/>
            <ac:spMk id="2" creationId="{985F1545-AF3D-2DE8-D179-BA03AFAF6020}"/>
          </ac:spMkLst>
        </pc:spChg>
        <pc:spChg chg="del">
          <ac:chgData name="Tudor-Alexandru Panait" userId="9ee392a4-5d6f-498b-83ee-8817b716e73a" providerId="ADAL" clId="{C62EABEE-9500-4703-81DC-F70ABF88F9A5}" dt="2025-07-09T18:10:07.386" v="1861" actId="700"/>
          <ac:spMkLst>
            <pc:docMk/>
            <pc:sldMk cId="754568513" sldId="265"/>
            <ac:spMk id="3" creationId="{30F2741C-2129-C282-FB85-F3A0F0245BAF}"/>
          </ac:spMkLst>
        </pc:spChg>
        <pc:spChg chg="del">
          <ac:chgData name="Tudor-Alexandru Panait" userId="9ee392a4-5d6f-498b-83ee-8817b716e73a" providerId="ADAL" clId="{C62EABEE-9500-4703-81DC-F70ABF88F9A5}" dt="2025-07-09T18:10:07.386" v="1861" actId="700"/>
          <ac:spMkLst>
            <pc:docMk/>
            <pc:sldMk cId="754568513" sldId="265"/>
            <ac:spMk id="4" creationId="{47BE2385-B832-4EE3-B72D-8808D396CE8B}"/>
          </ac:spMkLst>
        </pc:spChg>
        <pc:spChg chg="del">
          <ac:chgData name="Tudor-Alexandru Panait" userId="9ee392a4-5d6f-498b-83ee-8817b716e73a" providerId="ADAL" clId="{C62EABEE-9500-4703-81DC-F70ABF88F9A5}" dt="2025-07-09T18:10:07.386" v="1861" actId="700"/>
          <ac:spMkLst>
            <pc:docMk/>
            <pc:sldMk cId="754568513" sldId="265"/>
            <ac:spMk id="5" creationId="{E44DC5E7-8FC7-1DBC-3F86-D3FED5A94A4D}"/>
          </ac:spMkLst>
        </pc:spChg>
        <pc:spChg chg="del">
          <ac:chgData name="Tudor-Alexandru Panait" userId="9ee392a4-5d6f-498b-83ee-8817b716e73a" providerId="ADAL" clId="{C62EABEE-9500-4703-81DC-F70ABF88F9A5}" dt="2025-07-09T18:10:07.386" v="1861" actId="700"/>
          <ac:spMkLst>
            <pc:docMk/>
            <pc:sldMk cId="754568513" sldId="265"/>
            <ac:spMk id="6" creationId="{6C397098-64BE-0C3E-A3F4-8203FA392024}"/>
          </ac:spMkLst>
        </pc:spChg>
        <pc:spChg chg="add mod ord">
          <ac:chgData name="Tudor-Alexandru Panait" userId="9ee392a4-5d6f-498b-83ee-8817b716e73a" providerId="ADAL" clId="{C62EABEE-9500-4703-81DC-F70ABF88F9A5}" dt="2025-07-09T18:12:26.521" v="1908" actId="20577"/>
          <ac:spMkLst>
            <pc:docMk/>
            <pc:sldMk cId="754568513" sldId="265"/>
            <ac:spMk id="7" creationId="{8E6CC7DD-6507-8767-9DD9-12EF00F07B32}"/>
          </ac:spMkLst>
        </pc:spChg>
        <pc:spChg chg="add del mod ord">
          <ac:chgData name="Tudor-Alexandru Panait" userId="9ee392a4-5d6f-498b-83ee-8817b716e73a" providerId="ADAL" clId="{C62EABEE-9500-4703-81DC-F70ABF88F9A5}" dt="2025-07-09T18:10:20.244" v="1866" actId="700"/>
          <ac:spMkLst>
            <pc:docMk/>
            <pc:sldMk cId="754568513" sldId="265"/>
            <ac:spMk id="8" creationId="{51AA0387-941F-BF94-E1FB-041217987F3C}"/>
          </ac:spMkLst>
        </pc:spChg>
        <pc:spChg chg="add del mod">
          <ac:chgData name="Tudor-Alexandru Panait" userId="9ee392a4-5d6f-498b-83ee-8817b716e73a" providerId="ADAL" clId="{C62EABEE-9500-4703-81DC-F70ABF88F9A5}" dt="2025-07-09T18:10:21.075" v="1867" actId="6264"/>
          <ac:spMkLst>
            <pc:docMk/>
            <pc:sldMk cId="754568513" sldId="265"/>
            <ac:spMk id="9" creationId="{1C1B4C8F-B83B-366A-3B56-8F7CBA9E66A8}"/>
          </ac:spMkLst>
        </pc:spChg>
        <pc:spChg chg="add del mod ord">
          <ac:chgData name="Tudor-Alexandru Panait" userId="9ee392a4-5d6f-498b-83ee-8817b716e73a" providerId="ADAL" clId="{C62EABEE-9500-4703-81DC-F70ABF88F9A5}" dt="2025-07-09T18:12:30.039" v="1912" actId="478"/>
          <ac:spMkLst>
            <pc:docMk/>
            <pc:sldMk cId="754568513" sldId="265"/>
            <ac:spMk id="10" creationId="{D6D2EDF5-53D1-2A99-7627-D6DAFE6B55B3}"/>
          </ac:spMkLst>
        </pc:spChg>
        <pc:spChg chg="add mod">
          <ac:chgData name="Tudor-Alexandru Panait" userId="9ee392a4-5d6f-498b-83ee-8817b716e73a" providerId="ADAL" clId="{C62EABEE-9500-4703-81DC-F70ABF88F9A5}" dt="2025-07-09T18:11:02.337" v="1879"/>
          <ac:spMkLst>
            <pc:docMk/>
            <pc:sldMk cId="754568513" sldId="265"/>
            <ac:spMk id="11" creationId="{FA492DCF-B0A0-AC5D-A71C-176E30D812A7}"/>
          </ac:spMkLst>
        </pc:spChg>
        <pc:spChg chg="add mod">
          <ac:chgData name="Tudor-Alexandru Panait" userId="9ee392a4-5d6f-498b-83ee-8817b716e73a" providerId="ADAL" clId="{C62EABEE-9500-4703-81DC-F70ABF88F9A5}" dt="2025-07-09T18:11:02.337" v="1879"/>
          <ac:spMkLst>
            <pc:docMk/>
            <pc:sldMk cId="754568513" sldId="265"/>
            <ac:spMk id="12" creationId="{7539F592-5CED-B8A4-47B1-50B93C3981A1}"/>
          </ac:spMkLst>
        </pc:spChg>
        <pc:spChg chg="add mod">
          <ac:chgData name="Tudor-Alexandru Panait" userId="9ee392a4-5d6f-498b-83ee-8817b716e73a" providerId="ADAL" clId="{C62EABEE-9500-4703-81DC-F70ABF88F9A5}" dt="2025-07-09T18:11:02.337" v="1879"/>
          <ac:spMkLst>
            <pc:docMk/>
            <pc:sldMk cId="754568513" sldId="265"/>
            <ac:spMk id="13" creationId="{F9CA8A18-EF86-65F7-8174-B7A0231DF74A}"/>
          </ac:spMkLst>
        </pc:spChg>
        <pc:spChg chg="add mod">
          <ac:chgData name="Tudor-Alexandru Panait" userId="9ee392a4-5d6f-498b-83ee-8817b716e73a" providerId="ADAL" clId="{C62EABEE-9500-4703-81DC-F70ABF88F9A5}" dt="2025-07-09T18:11:02.337" v="1879"/>
          <ac:spMkLst>
            <pc:docMk/>
            <pc:sldMk cId="754568513" sldId="265"/>
            <ac:spMk id="14" creationId="{2635415C-4C73-9E7D-B804-3A8974313CB4}"/>
          </ac:spMkLst>
        </pc:spChg>
        <pc:spChg chg="add del">
          <ac:chgData name="Tudor-Alexandru Panait" userId="9ee392a4-5d6f-498b-83ee-8817b716e73a" providerId="ADAL" clId="{C62EABEE-9500-4703-81DC-F70ABF88F9A5}" dt="2025-07-09T18:10:42.667" v="1876" actId="26606"/>
          <ac:spMkLst>
            <pc:docMk/>
            <pc:sldMk cId="754568513" sldId="265"/>
            <ac:spMk id="15" creationId="{DAF1966E-FD40-4A4A-B61B-C4DF7FA05F06}"/>
          </ac:spMkLst>
        </pc:spChg>
        <pc:spChg chg="add del">
          <ac:chgData name="Tudor-Alexandru Panait" userId="9ee392a4-5d6f-498b-83ee-8817b716e73a" providerId="ADAL" clId="{C62EABEE-9500-4703-81DC-F70ABF88F9A5}" dt="2025-07-09T18:10:42.667" v="1876" actId="26606"/>
          <ac:spMkLst>
            <pc:docMk/>
            <pc:sldMk cId="754568513" sldId="265"/>
            <ac:spMk id="17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8:10:42.667" v="1876" actId="26606"/>
          <ac:spMkLst>
            <pc:docMk/>
            <pc:sldMk cId="754568513" sldId="265"/>
            <ac:spMk id="19" creationId="{8E0105E7-23DB-4CF2-8258-FF47C7620F6E}"/>
          </ac:spMkLst>
        </pc:spChg>
        <pc:spChg chg="add mod">
          <ac:chgData name="Tudor-Alexandru Panait" userId="9ee392a4-5d6f-498b-83ee-8817b716e73a" providerId="ADAL" clId="{C62EABEE-9500-4703-81DC-F70ABF88F9A5}" dt="2025-07-09T18:22:42.219" v="2156" actId="20577"/>
          <ac:spMkLst>
            <pc:docMk/>
            <pc:sldMk cId="754568513" sldId="265"/>
            <ac:spMk id="20" creationId="{FA8032FE-248D-D128-F480-A44E253BF973}"/>
          </ac:spMkLst>
        </pc:spChg>
        <pc:spChg chg="add del">
          <ac:chgData name="Tudor-Alexandru Panait" userId="9ee392a4-5d6f-498b-83ee-8817b716e73a" providerId="ADAL" clId="{C62EABEE-9500-4703-81DC-F70ABF88F9A5}" dt="2025-07-09T18:10:42.667" v="1876" actId="26606"/>
          <ac:spMkLst>
            <pc:docMk/>
            <pc:sldMk cId="754568513" sldId="265"/>
            <ac:spMk id="21" creationId="{074B4F7D-14B2-478B-8BF5-01E4E0C5D263}"/>
          </ac:spMkLst>
        </pc:spChg>
        <pc:spChg chg="add del mod">
          <ac:chgData name="Tudor-Alexandru Panait" userId="9ee392a4-5d6f-498b-83ee-8817b716e73a" providerId="ADAL" clId="{C62EABEE-9500-4703-81DC-F70ABF88F9A5}" dt="2025-07-09T18:13:48.970" v="1967" actId="478"/>
          <ac:spMkLst>
            <pc:docMk/>
            <pc:sldMk cId="754568513" sldId="265"/>
            <ac:spMk id="22" creationId="{7AD320A8-6E9A-077C-D46E-32A32842E242}"/>
          </ac:spMkLst>
        </pc:spChg>
        <pc:spChg chg="add mod">
          <ac:chgData name="Tudor-Alexandru Panait" userId="9ee392a4-5d6f-498b-83ee-8817b716e73a" providerId="ADAL" clId="{C62EABEE-9500-4703-81DC-F70ABF88F9A5}" dt="2025-07-09T18:22:48.345" v="2159" actId="20577"/>
          <ac:spMkLst>
            <pc:docMk/>
            <pc:sldMk cId="754568513" sldId="265"/>
            <ac:spMk id="23" creationId="{67F9D0EF-6D7D-31FA-81C9-6C8B33A29215}"/>
          </ac:spMkLst>
        </pc:spChg>
        <pc:spChg chg="add del mod">
          <ac:chgData name="Tudor-Alexandru Panait" userId="9ee392a4-5d6f-498b-83ee-8817b716e73a" providerId="ADAL" clId="{C62EABEE-9500-4703-81DC-F70ABF88F9A5}" dt="2025-07-09T18:13:47.775" v="1966" actId="478"/>
          <ac:spMkLst>
            <pc:docMk/>
            <pc:sldMk cId="754568513" sldId="265"/>
            <ac:spMk id="24" creationId="{93174E1F-0718-88DD-23DC-1692464DEB85}"/>
          </ac:spMkLst>
        </pc:spChg>
        <pc:spChg chg="add del">
          <ac:chgData name="Tudor-Alexandru Panait" userId="9ee392a4-5d6f-498b-83ee-8817b716e73a" providerId="ADAL" clId="{C62EABEE-9500-4703-81DC-F70ABF88F9A5}" dt="2025-07-09T18:10:41.060" v="1871" actId="26606"/>
          <ac:spMkLst>
            <pc:docMk/>
            <pc:sldMk cId="754568513" sldId="265"/>
            <ac:spMk id="26" creationId="{DAF1966E-FD40-4A4A-B61B-C4DF7FA05F06}"/>
          </ac:spMkLst>
        </pc:spChg>
        <pc:spChg chg="add del">
          <ac:chgData name="Tudor-Alexandru Panait" userId="9ee392a4-5d6f-498b-83ee-8817b716e73a" providerId="ADAL" clId="{C62EABEE-9500-4703-81DC-F70ABF88F9A5}" dt="2025-07-09T18:10:41.060" v="1871" actId="26606"/>
          <ac:spMkLst>
            <pc:docMk/>
            <pc:sldMk cId="754568513" sldId="265"/>
            <ac:spMk id="28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8:10:41.060" v="1871" actId="26606"/>
          <ac:spMkLst>
            <pc:docMk/>
            <pc:sldMk cId="754568513" sldId="265"/>
            <ac:spMk id="30" creationId="{8E0105E7-23DB-4CF2-8258-FF47C7620F6E}"/>
          </ac:spMkLst>
        </pc:spChg>
        <pc:spChg chg="add del">
          <ac:chgData name="Tudor-Alexandru Panait" userId="9ee392a4-5d6f-498b-83ee-8817b716e73a" providerId="ADAL" clId="{C62EABEE-9500-4703-81DC-F70ABF88F9A5}" dt="2025-07-09T18:10:41.060" v="1871" actId="26606"/>
          <ac:spMkLst>
            <pc:docMk/>
            <pc:sldMk cId="754568513" sldId="265"/>
            <ac:spMk id="32" creationId="{074B4F7D-14B2-478B-8BF5-01E4E0C5D263}"/>
          </ac:spMkLst>
        </pc:spChg>
        <pc:spChg chg="add del">
          <ac:chgData name="Tudor-Alexandru Panait" userId="9ee392a4-5d6f-498b-83ee-8817b716e73a" providerId="ADAL" clId="{C62EABEE-9500-4703-81DC-F70ABF88F9A5}" dt="2025-07-09T18:10:42.034" v="1873" actId="26606"/>
          <ac:spMkLst>
            <pc:docMk/>
            <pc:sldMk cId="754568513" sldId="265"/>
            <ac:spMk id="34" creationId="{2029D5AD-8348-4446-B191-6A9B6FE03F21}"/>
          </ac:spMkLst>
        </pc:spChg>
        <pc:spChg chg="add del">
          <ac:chgData name="Tudor-Alexandru Panait" userId="9ee392a4-5d6f-498b-83ee-8817b716e73a" providerId="ADAL" clId="{C62EABEE-9500-4703-81DC-F70ABF88F9A5}" dt="2025-07-09T18:10:42.034" v="1873" actId="26606"/>
          <ac:spMkLst>
            <pc:docMk/>
            <pc:sldMk cId="754568513" sldId="265"/>
            <ac:spMk id="35" creationId="{A3F395A2-2B64-4749-BD93-2F159C7E1FB5}"/>
          </ac:spMkLst>
        </pc:spChg>
        <pc:spChg chg="add del">
          <ac:chgData name="Tudor-Alexandru Panait" userId="9ee392a4-5d6f-498b-83ee-8817b716e73a" providerId="ADAL" clId="{C62EABEE-9500-4703-81DC-F70ABF88F9A5}" dt="2025-07-09T18:10:42.034" v="1873" actId="26606"/>
          <ac:spMkLst>
            <pc:docMk/>
            <pc:sldMk cId="754568513" sldId="265"/>
            <ac:spMk id="36" creationId="{5CF0135B-EAB8-4CA0-896C-2D897ECD28BC}"/>
          </ac:spMkLst>
        </pc:spChg>
        <pc:spChg chg="add del">
          <ac:chgData name="Tudor-Alexandru Panait" userId="9ee392a4-5d6f-498b-83ee-8817b716e73a" providerId="ADAL" clId="{C62EABEE-9500-4703-81DC-F70ABF88F9A5}" dt="2025-07-09T18:10:42.034" v="1873" actId="26606"/>
          <ac:spMkLst>
            <pc:docMk/>
            <pc:sldMk cId="754568513" sldId="265"/>
            <ac:spMk id="37" creationId="{92C3387C-D24F-4737-8A37-1DC5CFF09CFA}"/>
          </ac:spMkLst>
        </pc:spChg>
        <pc:spChg chg="add del">
          <ac:chgData name="Tudor-Alexandru Panait" userId="9ee392a4-5d6f-498b-83ee-8817b716e73a" providerId="ADAL" clId="{C62EABEE-9500-4703-81DC-F70ABF88F9A5}" dt="2025-07-09T18:10:42.663" v="1875" actId="26606"/>
          <ac:spMkLst>
            <pc:docMk/>
            <pc:sldMk cId="754568513" sldId="265"/>
            <ac:spMk id="39" creationId="{DAF1966E-FD40-4A4A-B61B-C4DF7FA05F06}"/>
          </ac:spMkLst>
        </pc:spChg>
        <pc:spChg chg="add del">
          <ac:chgData name="Tudor-Alexandru Panait" userId="9ee392a4-5d6f-498b-83ee-8817b716e73a" providerId="ADAL" clId="{C62EABEE-9500-4703-81DC-F70ABF88F9A5}" dt="2025-07-09T18:10:42.663" v="1875" actId="26606"/>
          <ac:spMkLst>
            <pc:docMk/>
            <pc:sldMk cId="754568513" sldId="265"/>
            <ac:spMk id="40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8:10:42.663" v="1875" actId="26606"/>
          <ac:spMkLst>
            <pc:docMk/>
            <pc:sldMk cId="754568513" sldId="265"/>
            <ac:spMk id="41" creationId="{8E0105E7-23DB-4CF2-8258-FF47C7620F6E}"/>
          </ac:spMkLst>
        </pc:spChg>
        <pc:spChg chg="add del">
          <ac:chgData name="Tudor-Alexandru Panait" userId="9ee392a4-5d6f-498b-83ee-8817b716e73a" providerId="ADAL" clId="{C62EABEE-9500-4703-81DC-F70ABF88F9A5}" dt="2025-07-09T18:10:42.663" v="1875" actId="26606"/>
          <ac:spMkLst>
            <pc:docMk/>
            <pc:sldMk cId="754568513" sldId="265"/>
            <ac:spMk id="42" creationId="{074B4F7D-14B2-478B-8BF5-01E4E0C5D263}"/>
          </ac:spMkLst>
        </pc:spChg>
        <pc:spChg chg="add del">
          <ac:chgData name="Tudor-Alexandru Panait" userId="9ee392a4-5d6f-498b-83ee-8817b716e73a" providerId="ADAL" clId="{C62EABEE-9500-4703-81DC-F70ABF88F9A5}" dt="2025-07-09T18:11:05.525" v="1881" actId="26606"/>
          <ac:spMkLst>
            <pc:docMk/>
            <pc:sldMk cId="754568513" sldId="265"/>
            <ac:spMk id="44" creationId="{2029D5AD-8348-4446-B191-6A9B6FE03F21}"/>
          </ac:spMkLst>
        </pc:spChg>
        <pc:spChg chg="add del">
          <ac:chgData name="Tudor-Alexandru Panait" userId="9ee392a4-5d6f-498b-83ee-8817b716e73a" providerId="ADAL" clId="{C62EABEE-9500-4703-81DC-F70ABF88F9A5}" dt="2025-07-09T18:11:05.525" v="1881" actId="26606"/>
          <ac:spMkLst>
            <pc:docMk/>
            <pc:sldMk cId="754568513" sldId="265"/>
            <ac:spMk id="45" creationId="{A3F395A2-2B64-4749-BD93-2F159C7E1FB5}"/>
          </ac:spMkLst>
        </pc:spChg>
        <pc:spChg chg="add del">
          <ac:chgData name="Tudor-Alexandru Panait" userId="9ee392a4-5d6f-498b-83ee-8817b716e73a" providerId="ADAL" clId="{C62EABEE-9500-4703-81DC-F70ABF88F9A5}" dt="2025-07-09T18:11:05.525" v="1881" actId="26606"/>
          <ac:spMkLst>
            <pc:docMk/>
            <pc:sldMk cId="754568513" sldId="265"/>
            <ac:spMk id="46" creationId="{5CF0135B-EAB8-4CA0-896C-2D897ECD28BC}"/>
          </ac:spMkLst>
        </pc:spChg>
        <pc:spChg chg="add del">
          <ac:chgData name="Tudor-Alexandru Panait" userId="9ee392a4-5d6f-498b-83ee-8817b716e73a" providerId="ADAL" clId="{C62EABEE-9500-4703-81DC-F70ABF88F9A5}" dt="2025-07-09T18:11:05.525" v="1881" actId="26606"/>
          <ac:spMkLst>
            <pc:docMk/>
            <pc:sldMk cId="754568513" sldId="265"/>
            <ac:spMk id="47" creationId="{92C3387C-D24F-4737-8A37-1DC5CFF09CFA}"/>
          </ac:spMkLst>
        </pc:spChg>
        <pc:spChg chg="add del mod modVis">
          <ac:chgData name="Tudor-Alexandru Panait" userId="9ee392a4-5d6f-498b-83ee-8817b716e73a" providerId="ADAL" clId="{C62EABEE-9500-4703-81DC-F70ABF88F9A5}" dt="2025-07-09T18:12:03.616" v="1899" actId="478"/>
          <ac:spMkLst>
            <pc:docMk/>
            <pc:sldMk cId="754568513" sldId="265"/>
            <ac:spMk id="52" creationId="{DAF1966E-FD40-4A4A-B61B-C4DF7FA05F06}"/>
          </ac:spMkLst>
        </pc:spChg>
        <pc:spChg chg="add mod modVis">
          <ac:chgData name="Tudor-Alexandru Panait" userId="9ee392a4-5d6f-498b-83ee-8817b716e73a" providerId="ADAL" clId="{C62EABEE-9500-4703-81DC-F70ABF88F9A5}" dt="2025-07-09T18:12:21.639" v="1906"/>
          <ac:spMkLst>
            <pc:docMk/>
            <pc:sldMk cId="754568513" sldId="265"/>
            <ac:spMk id="54" creationId="{047BFA19-D45E-416B-A404-7AF2F3F27017}"/>
          </ac:spMkLst>
        </pc:spChg>
        <pc:spChg chg="add del mod modVis">
          <ac:chgData name="Tudor-Alexandru Panait" userId="9ee392a4-5d6f-498b-83ee-8817b716e73a" providerId="ADAL" clId="{C62EABEE-9500-4703-81DC-F70ABF88F9A5}" dt="2025-07-09T18:12:02.727" v="1898" actId="478"/>
          <ac:spMkLst>
            <pc:docMk/>
            <pc:sldMk cId="754568513" sldId="265"/>
            <ac:spMk id="56" creationId="{8E0105E7-23DB-4CF2-8258-FF47C7620F6E}"/>
          </ac:spMkLst>
        </pc:spChg>
        <pc:spChg chg="add mod modVis">
          <ac:chgData name="Tudor-Alexandru Panait" userId="9ee392a4-5d6f-498b-83ee-8817b716e73a" providerId="ADAL" clId="{C62EABEE-9500-4703-81DC-F70ABF88F9A5}" dt="2025-07-09T18:12:27.717" v="1910"/>
          <ac:spMkLst>
            <pc:docMk/>
            <pc:sldMk cId="754568513" sldId="265"/>
            <ac:spMk id="58" creationId="{074B4F7D-14B2-478B-8BF5-01E4E0C5D263}"/>
          </ac:spMkLst>
        </pc:spChg>
        <pc:picChg chg="add mod">
          <ac:chgData name="Tudor-Alexandru Panait" userId="9ee392a4-5d6f-498b-83ee-8817b716e73a" providerId="ADAL" clId="{C62EABEE-9500-4703-81DC-F70ABF88F9A5}" dt="2025-07-09T18:10:55.381" v="1878"/>
          <ac:picMkLst>
            <pc:docMk/>
            <pc:sldMk cId="754568513" sldId="265"/>
            <ac:picMk id="16" creationId="{2AC5674A-BB2F-CC21-46D8-DEBBABEF5F7D}"/>
          </ac:picMkLst>
        </pc:picChg>
        <pc:picChg chg="add mod">
          <ac:chgData name="Tudor-Alexandru Panait" userId="9ee392a4-5d6f-498b-83ee-8817b716e73a" providerId="ADAL" clId="{C62EABEE-9500-4703-81DC-F70ABF88F9A5}" dt="2025-07-09T18:10:55.381" v="1878"/>
          <ac:picMkLst>
            <pc:docMk/>
            <pc:sldMk cId="754568513" sldId="265"/>
            <ac:picMk id="18" creationId="{F26C460D-5369-EFC6-5348-E51B63652941}"/>
          </ac:picMkLst>
        </pc:picChg>
        <pc:picChg chg="add mod">
          <ac:chgData name="Tudor-Alexandru Panait" userId="9ee392a4-5d6f-498b-83ee-8817b716e73a" providerId="ADAL" clId="{C62EABEE-9500-4703-81DC-F70ABF88F9A5}" dt="2025-07-09T18:44:31.124" v="2450" actId="1076"/>
          <ac:picMkLst>
            <pc:docMk/>
            <pc:sldMk cId="754568513" sldId="265"/>
            <ac:picMk id="25" creationId="{0DFFF946-A1A7-308D-1076-8389D582877E}"/>
          </ac:picMkLst>
        </pc:picChg>
        <pc:picChg chg="add mod">
          <ac:chgData name="Tudor-Alexandru Panait" userId="9ee392a4-5d6f-498b-83ee-8817b716e73a" providerId="ADAL" clId="{C62EABEE-9500-4703-81DC-F70ABF88F9A5}" dt="2025-07-09T18:13:45.669" v="1964" actId="1076"/>
          <ac:picMkLst>
            <pc:docMk/>
            <pc:sldMk cId="754568513" sldId="265"/>
            <ac:picMk id="27" creationId="{52DEA1DA-8791-BA52-633D-E79FCD3778DD}"/>
          </ac:picMkLst>
        </pc:picChg>
      </pc:sldChg>
      <pc:sldChg chg="new del">
        <pc:chgData name="Tudor-Alexandru Panait" userId="9ee392a4-5d6f-498b-83ee-8817b716e73a" providerId="ADAL" clId="{C62EABEE-9500-4703-81DC-F70ABF88F9A5}" dt="2025-07-09T18:10:18.913" v="1865" actId="680"/>
        <pc:sldMkLst>
          <pc:docMk/>
          <pc:sldMk cId="967270728" sldId="266"/>
        </pc:sldMkLst>
      </pc:sldChg>
      <pc:sldChg chg="addSp delSp modSp add mod delAnim modAnim">
        <pc:chgData name="Tudor-Alexandru Panait" userId="9ee392a4-5d6f-498b-83ee-8817b716e73a" providerId="ADAL" clId="{C62EABEE-9500-4703-81DC-F70ABF88F9A5}" dt="2025-07-09T18:23:40.174" v="2230" actId="1076"/>
        <pc:sldMkLst>
          <pc:docMk/>
          <pc:sldMk cId="1203382911" sldId="266"/>
        </pc:sldMkLst>
        <pc:spChg chg="mod">
          <ac:chgData name="Tudor-Alexandru Panait" userId="9ee392a4-5d6f-498b-83ee-8817b716e73a" providerId="ADAL" clId="{C62EABEE-9500-4703-81DC-F70ABF88F9A5}" dt="2025-07-09T18:14:03.860" v="1971"/>
          <ac:spMkLst>
            <pc:docMk/>
            <pc:sldMk cId="1203382911" sldId="266"/>
            <ac:spMk id="7" creationId="{8E6CC7DD-6507-8767-9DD9-12EF00F07B32}"/>
          </ac:spMkLst>
        </pc:spChg>
        <pc:spChg chg="mod">
          <ac:chgData name="Tudor-Alexandru Panait" userId="9ee392a4-5d6f-498b-83ee-8817b716e73a" providerId="ADAL" clId="{C62EABEE-9500-4703-81DC-F70ABF88F9A5}" dt="2025-07-09T18:14:29.568" v="2031" actId="20577"/>
          <ac:spMkLst>
            <pc:docMk/>
            <pc:sldMk cId="1203382911" sldId="266"/>
            <ac:spMk id="20" creationId="{FA8032FE-248D-D128-F480-A44E253BF973}"/>
          </ac:spMkLst>
        </pc:spChg>
        <pc:spChg chg="mod">
          <ac:chgData name="Tudor-Alexandru Panait" userId="9ee392a4-5d6f-498b-83ee-8817b716e73a" providerId="ADAL" clId="{C62EABEE-9500-4703-81DC-F70ABF88F9A5}" dt="2025-07-09T18:15:13.761" v="2123" actId="113"/>
          <ac:spMkLst>
            <pc:docMk/>
            <pc:sldMk cId="1203382911" sldId="266"/>
            <ac:spMk id="23" creationId="{67F9D0EF-6D7D-31FA-81C9-6C8B33A29215}"/>
          </ac:spMkLst>
        </pc:spChg>
        <pc:picChg chg="add mod">
          <ac:chgData name="Tudor-Alexandru Panait" userId="9ee392a4-5d6f-498b-83ee-8817b716e73a" providerId="ADAL" clId="{C62EABEE-9500-4703-81DC-F70ABF88F9A5}" dt="2025-07-09T18:23:40.174" v="2230" actId="1076"/>
          <ac:picMkLst>
            <pc:docMk/>
            <pc:sldMk cId="1203382911" sldId="266"/>
            <ac:picMk id="2" creationId="{47A75255-8567-51E3-4380-E2D356FC771A}"/>
          </ac:picMkLst>
        </pc:picChg>
        <pc:picChg chg="add mod">
          <ac:chgData name="Tudor-Alexandru Panait" userId="9ee392a4-5d6f-498b-83ee-8817b716e73a" providerId="ADAL" clId="{C62EABEE-9500-4703-81DC-F70ABF88F9A5}" dt="2025-07-09T18:17:50.360" v="2137" actId="1076"/>
          <ac:picMkLst>
            <pc:docMk/>
            <pc:sldMk cId="1203382911" sldId="266"/>
            <ac:picMk id="3" creationId="{3CEBFDD4-5F47-F472-C3D8-4BFBBB9391BB}"/>
          </ac:picMkLst>
        </pc:picChg>
        <pc:picChg chg="del">
          <ac:chgData name="Tudor-Alexandru Panait" userId="9ee392a4-5d6f-498b-83ee-8817b716e73a" providerId="ADAL" clId="{C62EABEE-9500-4703-81DC-F70ABF88F9A5}" dt="2025-07-09T18:16:06.209" v="2129" actId="478"/>
          <ac:picMkLst>
            <pc:docMk/>
            <pc:sldMk cId="1203382911" sldId="266"/>
            <ac:picMk id="25" creationId="{0DFFF946-A1A7-308D-1076-8389D582877E}"/>
          </ac:picMkLst>
        </pc:picChg>
        <pc:picChg chg="del">
          <ac:chgData name="Tudor-Alexandru Panait" userId="9ee392a4-5d6f-498b-83ee-8817b716e73a" providerId="ADAL" clId="{C62EABEE-9500-4703-81DC-F70ABF88F9A5}" dt="2025-07-09T18:16:52.414" v="2131" actId="478"/>
          <ac:picMkLst>
            <pc:docMk/>
            <pc:sldMk cId="1203382911" sldId="266"/>
            <ac:picMk id="27" creationId="{52DEA1DA-8791-BA52-633D-E79FCD3778DD}"/>
          </ac:picMkLst>
        </pc:picChg>
      </pc:sldChg>
      <pc:sldChg chg="addSp delSp modSp add mod addAnim delAnim modAnim delDesignElem chgLayout">
        <pc:chgData name="Tudor-Alexandru Panait" userId="9ee392a4-5d6f-498b-83ee-8817b716e73a" providerId="ADAL" clId="{C62EABEE-9500-4703-81DC-F70ABF88F9A5}" dt="2025-07-09T18:40:25.624" v="2325" actId="113"/>
        <pc:sldMkLst>
          <pc:docMk/>
          <pc:sldMk cId="1504544317" sldId="267"/>
        </pc:sldMkLst>
        <pc:spChg chg="add del mod ord">
          <ac:chgData name="Tudor-Alexandru Panait" userId="9ee392a4-5d6f-498b-83ee-8817b716e73a" providerId="ADAL" clId="{C62EABEE-9500-4703-81DC-F70ABF88F9A5}" dt="2025-07-09T18:22:25.099" v="2141" actId="700"/>
          <ac:spMkLst>
            <pc:docMk/>
            <pc:sldMk cId="1504544317" sldId="267"/>
            <ac:spMk id="4" creationId="{CDBDAAAB-EB1F-B7F8-97A6-0694FE0A1C1D}"/>
          </ac:spMkLst>
        </pc:spChg>
        <pc:spChg chg="add mod">
          <ac:chgData name="Tudor-Alexandru Panait" userId="9ee392a4-5d6f-498b-83ee-8817b716e73a" providerId="ADAL" clId="{C62EABEE-9500-4703-81DC-F70ABF88F9A5}" dt="2025-07-09T18:25:13.379" v="2249" actId="14100"/>
          <ac:spMkLst>
            <pc:docMk/>
            <pc:sldMk cId="1504544317" sldId="267"/>
            <ac:spMk id="5" creationId="{96C5583B-C9E2-0EE5-A052-93FA9D75DA38}"/>
          </ac:spMkLst>
        </pc:spChg>
        <pc:spChg chg="mod ord">
          <ac:chgData name="Tudor-Alexandru Panait" userId="9ee392a4-5d6f-498b-83ee-8817b716e73a" providerId="ADAL" clId="{C62EABEE-9500-4703-81DC-F70ABF88F9A5}" dt="2025-07-09T18:22:25.099" v="2141" actId="700"/>
          <ac:spMkLst>
            <pc:docMk/>
            <pc:sldMk cId="1504544317" sldId="267"/>
            <ac:spMk id="7" creationId="{8E6CC7DD-6507-8767-9DD9-12EF00F07B32}"/>
          </ac:spMkLst>
        </pc:spChg>
        <pc:spChg chg="mod">
          <ac:chgData name="Tudor-Alexandru Panait" userId="9ee392a4-5d6f-498b-83ee-8817b716e73a" providerId="ADAL" clId="{C62EABEE-9500-4703-81DC-F70ABF88F9A5}" dt="2025-07-09T18:22:38.537" v="2155" actId="20577"/>
          <ac:spMkLst>
            <pc:docMk/>
            <pc:sldMk cId="1504544317" sldId="267"/>
            <ac:spMk id="20" creationId="{FA8032FE-248D-D128-F480-A44E253BF973}"/>
          </ac:spMkLst>
        </pc:spChg>
        <pc:spChg chg="mod">
          <ac:chgData name="Tudor-Alexandru Panait" userId="9ee392a4-5d6f-498b-83ee-8817b716e73a" providerId="ADAL" clId="{C62EABEE-9500-4703-81DC-F70ABF88F9A5}" dt="2025-07-09T18:40:25.624" v="2325" actId="113"/>
          <ac:spMkLst>
            <pc:docMk/>
            <pc:sldMk cId="1504544317" sldId="267"/>
            <ac:spMk id="23" creationId="{67F9D0EF-6D7D-31FA-81C9-6C8B33A29215}"/>
          </ac:spMkLst>
        </pc:spChg>
        <pc:spChg chg="add del">
          <ac:chgData name="Tudor-Alexandru Panait" userId="9ee392a4-5d6f-498b-83ee-8817b716e73a" providerId="ADAL" clId="{C62EABEE-9500-4703-81DC-F70ABF88F9A5}" dt="2025-07-09T18:22:25.099" v="2141" actId="700"/>
          <ac:spMkLst>
            <pc:docMk/>
            <pc:sldMk cId="1504544317" sldId="267"/>
            <ac:spMk id="54" creationId="{047BFA19-D45E-416B-A404-7AF2F3F27017}"/>
          </ac:spMkLst>
        </pc:spChg>
        <pc:spChg chg="add del">
          <ac:chgData name="Tudor-Alexandru Panait" userId="9ee392a4-5d6f-498b-83ee-8817b716e73a" providerId="ADAL" clId="{C62EABEE-9500-4703-81DC-F70ABF88F9A5}" dt="2025-07-09T18:22:25.099" v="2141" actId="700"/>
          <ac:spMkLst>
            <pc:docMk/>
            <pc:sldMk cId="1504544317" sldId="267"/>
            <ac:spMk id="58" creationId="{074B4F7D-14B2-478B-8BF5-01E4E0C5D263}"/>
          </ac:spMkLst>
        </pc:spChg>
        <pc:picChg chg="add del mod">
          <ac:chgData name="Tudor-Alexandru Panait" userId="9ee392a4-5d6f-498b-83ee-8817b716e73a" providerId="ADAL" clId="{C62EABEE-9500-4703-81DC-F70ABF88F9A5}" dt="2025-07-09T18:34:47.121" v="2263" actId="478"/>
          <ac:picMkLst>
            <pc:docMk/>
            <pc:sldMk cId="1504544317" sldId="267"/>
            <ac:picMk id="2" creationId="{47A75255-8567-51E3-4380-E2D356FC771A}"/>
          </ac:picMkLst>
        </pc:picChg>
        <pc:picChg chg="del">
          <ac:chgData name="Tudor-Alexandru Panait" userId="9ee392a4-5d6f-498b-83ee-8817b716e73a" providerId="ADAL" clId="{C62EABEE-9500-4703-81DC-F70ABF88F9A5}" dt="2025-07-09T18:24:09.178" v="2239" actId="478"/>
          <ac:picMkLst>
            <pc:docMk/>
            <pc:sldMk cId="1504544317" sldId="267"/>
            <ac:picMk id="3" creationId="{3CEBFDD4-5F47-F472-C3D8-4BFBBB9391BB}"/>
          </ac:picMkLst>
        </pc:picChg>
        <pc:picChg chg="add del mod">
          <ac:chgData name="Tudor-Alexandru Panait" userId="9ee392a4-5d6f-498b-83ee-8817b716e73a" providerId="ADAL" clId="{C62EABEE-9500-4703-81DC-F70ABF88F9A5}" dt="2025-07-09T18:25:25.569" v="2254" actId="478"/>
          <ac:picMkLst>
            <pc:docMk/>
            <pc:sldMk cId="1504544317" sldId="267"/>
            <ac:picMk id="11" creationId="{D948C207-C312-EB3A-A179-FE95893E3071}"/>
          </ac:picMkLst>
        </pc:picChg>
        <pc:picChg chg="add mod">
          <ac:chgData name="Tudor-Alexandru Panait" userId="9ee392a4-5d6f-498b-83ee-8817b716e73a" providerId="ADAL" clId="{C62EABEE-9500-4703-81DC-F70ABF88F9A5}" dt="2025-07-09T18:39:28.566" v="2296" actId="1076"/>
          <ac:picMkLst>
            <pc:docMk/>
            <pc:sldMk cId="1504544317" sldId="267"/>
            <ac:picMk id="14" creationId="{9658B05C-3188-B027-190A-6B0CFF597C9F}"/>
          </ac:picMkLst>
        </pc:picChg>
        <pc:cxnChg chg="add mod">
          <ac:chgData name="Tudor-Alexandru Panait" userId="9ee392a4-5d6f-498b-83ee-8817b716e73a" providerId="ADAL" clId="{C62EABEE-9500-4703-81DC-F70ABF88F9A5}" dt="2025-07-09T18:25:44.240" v="2258" actId="1582"/>
          <ac:cxnSpMkLst>
            <pc:docMk/>
            <pc:sldMk cId="1504544317" sldId="267"/>
            <ac:cxnSpMk id="8" creationId="{D9FFFECC-F720-8C7D-7C25-125719D3C868}"/>
          </ac:cxnSpMkLst>
        </pc:cxnChg>
      </pc:sldChg>
      <pc:sldChg chg="addSp delSp modSp add mod addAnim delAnim modAnim">
        <pc:chgData name="Tudor-Alexandru Panait" userId="9ee392a4-5d6f-498b-83ee-8817b716e73a" providerId="ADAL" clId="{C62EABEE-9500-4703-81DC-F70ABF88F9A5}" dt="2025-07-09T18:39:39.048" v="2298" actId="1076"/>
        <pc:sldMkLst>
          <pc:docMk/>
          <pc:sldMk cId="2815418790" sldId="268"/>
        </pc:sldMkLst>
        <pc:spChg chg="mod">
          <ac:chgData name="Tudor-Alexandru Panait" userId="9ee392a4-5d6f-498b-83ee-8817b716e73a" providerId="ADAL" clId="{C62EABEE-9500-4703-81DC-F70ABF88F9A5}" dt="2025-07-09T18:36:33.361" v="2268"/>
          <ac:spMkLst>
            <pc:docMk/>
            <pc:sldMk cId="2815418790" sldId="268"/>
            <ac:spMk id="7" creationId="{8E6CC7DD-6507-8767-9DD9-12EF00F07B32}"/>
          </ac:spMkLst>
        </pc:spChg>
        <pc:picChg chg="add del mod">
          <ac:chgData name="Tudor-Alexandru Panait" userId="9ee392a4-5d6f-498b-83ee-8817b716e73a" providerId="ADAL" clId="{C62EABEE-9500-4703-81DC-F70ABF88F9A5}" dt="2025-07-09T18:39:02.233" v="2287" actId="478"/>
          <ac:picMkLst>
            <pc:docMk/>
            <pc:sldMk cId="2815418790" sldId="268"/>
            <ac:picMk id="2" creationId="{00AAA3E5-DAF3-6472-6243-03F6B4676C36}"/>
          </ac:picMkLst>
        </pc:picChg>
        <pc:picChg chg="add mod">
          <ac:chgData name="Tudor-Alexandru Panait" userId="9ee392a4-5d6f-498b-83ee-8817b716e73a" providerId="ADAL" clId="{C62EABEE-9500-4703-81DC-F70ABF88F9A5}" dt="2025-07-09T18:38:55.470" v="2282"/>
          <ac:picMkLst>
            <pc:docMk/>
            <pc:sldMk cId="2815418790" sldId="268"/>
            <ac:picMk id="3" creationId="{1DE77B8B-27F3-B767-04A1-8E62CACFDDAF}"/>
          </ac:picMkLst>
        </pc:picChg>
        <pc:picChg chg="add mod">
          <ac:chgData name="Tudor-Alexandru Panait" userId="9ee392a4-5d6f-498b-83ee-8817b716e73a" providerId="ADAL" clId="{C62EABEE-9500-4703-81DC-F70ABF88F9A5}" dt="2025-07-09T18:39:39.048" v="2298" actId="1076"/>
          <ac:picMkLst>
            <pc:docMk/>
            <pc:sldMk cId="2815418790" sldId="268"/>
            <ac:picMk id="4" creationId="{819B762B-0F47-FE4B-B7DA-1DE4445E1BB6}"/>
          </ac:picMkLst>
        </pc:picChg>
        <pc:picChg chg="del">
          <ac:chgData name="Tudor-Alexandru Panait" userId="9ee392a4-5d6f-498b-83ee-8817b716e73a" providerId="ADAL" clId="{C62EABEE-9500-4703-81DC-F70ABF88F9A5}" dt="2025-07-09T18:37:24.722" v="2276" actId="478"/>
          <ac:picMkLst>
            <pc:docMk/>
            <pc:sldMk cId="2815418790" sldId="268"/>
            <ac:picMk id="14" creationId="{9658B05C-3188-B027-190A-6B0CFF597C9F}"/>
          </ac:picMkLst>
        </pc:picChg>
      </pc:sldChg>
      <pc:sldChg chg="new del">
        <pc:chgData name="Tudor-Alexandru Panait" userId="9ee392a4-5d6f-498b-83ee-8817b716e73a" providerId="ADAL" clId="{C62EABEE-9500-4703-81DC-F70ABF88F9A5}" dt="2025-07-09T18:40:45.175" v="2327" actId="47"/>
        <pc:sldMkLst>
          <pc:docMk/>
          <pc:sldMk cId="2328803883" sldId="269"/>
        </pc:sldMkLst>
      </pc:sldChg>
      <pc:sldChg chg="addSp delSp modSp add mod delAnim modAnim">
        <pc:chgData name="Tudor-Alexandru Panait" userId="9ee392a4-5d6f-498b-83ee-8817b716e73a" providerId="ADAL" clId="{C62EABEE-9500-4703-81DC-F70ABF88F9A5}" dt="2025-07-09T20:25:58.026" v="2663" actId="20577"/>
        <pc:sldMkLst>
          <pc:docMk/>
          <pc:sldMk cId="4050268889" sldId="269"/>
        </pc:sldMkLst>
        <pc:spChg chg="mod">
          <ac:chgData name="Tudor-Alexandru Panait" userId="9ee392a4-5d6f-498b-83ee-8817b716e73a" providerId="ADAL" clId="{C62EABEE-9500-4703-81DC-F70ABF88F9A5}" dt="2025-07-09T18:41:47.030" v="2380" actId="20577"/>
          <ac:spMkLst>
            <pc:docMk/>
            <pc:sldMk cId="4050268889" sldId="269"/>
            <ac:spMk id="5" creationId="{96C5583B-C9E2-0EE5-A052-93FA9D75DA38}"/>
          </ac:spMkLst>
        </pc:spChg>
        <pc:spChg chg="mod">
          <ac:chgData name="Tudor-Alexandru Panait" userId="9ee392a4-5d6f-498b-83ee-8817b716e73a" providerId="ADAL" clId="{C62EABEE-9500-4703-81DC-F70ABF88F9A5}" dt="2025-07-09T18:41:37.119" v="2351" actId="20577"/>
          <ac:spMkLst>
            <pc:docMk/>
            <pc:sldMk cId="4050268889" sldId="269"/>
            <ac:spMk id="7" creationId="{8E6CC7DD-6507-8767-9DD9-12EF00F07B32}"/>
          </ac:spMkLst>
        </pc:spChg>
        <pc:spChg chg="mod">
          <ac:chgData name="Tudor-Alexandru Panait" userId="9ee392a4-5d6f-498b-83ee-8817b716e73a" providerId="ADAL" clId="{C62EABEE-9500-4703-81DC-F70ABF88F9A5}" dt="2025-07-09T18:42:12.998" v="2442" actId="20577"/>
          <ac:spMkLst>
            <pc:docMk/>
            <pc:sldMk cId="4050268889" sldId="269"/>
            <ac:spMk id="23" creationId="{67F9D0EF-6D7D-31FA-81C9-6C8B33A29215}"/>
          </ac:spMkLst>
        </pc:spChg>
        <pc:graphicFrameChg chg="add mod modGraphic">
          <ac:chgData name="Tudor-Alexandru Panait" userId="9ee392a4-5d6f-498b-83ee-8817b716e73a" providerId="ADAL" clId="{C62EABEE-9500-4703-81DC-F70ABF88F9A5}" dt="2025-07-09T20:25:58.026" v="2663" actId="20577"/>
          <ac:graphicFrameMkLst>
            <pc:docMk/>
            <pc:sldMk cId="4050268889" sldId="269"/>
            <ac:graphicFrameMk id="6" creationId="{A84604AE-B88A-9DE8-7B33-A2D357E99589}"/>
          </ac:graphicFrameMkLst>
        </pc:graphicFrameChg>
        <pc:picChg chg="add del mod">
          <ac:chgData name="Tudor-Alexandru Panait" userId="9ee392a4-5d6f-498b-83ee-8817b716e73a" providerId="ADAL" clId="{C62EABEE-9500-4703-81DC-F70ABF88F9A5}" dt="2025-07-09T18:52:23.050" v="2454" actId="478"/>
          <ac:picMkLst>
            <pc:docMk/>
            <pc:sldMk cId="4050268889" sldId="269"/>
            <ac:picMk id="2" creationId="{121B95DD-FE0F-7D18-8F55-8D73E854A28A}"/>
          </ac:picMkLst>
        </pc:picChg>
        <pc:picChg chg="add mod">
          <ac:chgData name="Tudor-Alexandru Panait" userId="9ee392a4-5d6f-498b-83ee-8817b716e73a" providerId="ADAL" clId="{C62EABEE-9500-4703-81DC-F70ABF88F9A5}" dt="2025-07-09T18:53:51.013" v="2463" actId="1076"/>
          <ac:picMkLst>
            <pc:docMk/>
            <pc:sldMk cId="4050268889" sldId="269"/>
            <ac:picMk id="3" creationId="{D2F614BB-9E09-2BAE-06D7-509B9F96481B}"/>
          </ac:picMkLst>
        </pc:picChg>
        <pc:picChg chg="del">
          <ac:chgData name="Tudor-Alexandru Panait" userId="9ee392a4-5d6f-498b-83ee-8817b716e73a" providerId="ADAL" clId="{C62EABEE-9500-4703-81DC-F70ABF88F9A5}" dt="2025-07-09T18:44:09.582" v="2448" actId="478"/>
          <ac:picMkLst>
            <pc:docMk/>
            <pc:sldMk cId="4050268889" sldId="269"/>
            <ac:picMk id="4" creationId="{819B762B-0F47-FE4B-B7DA-1DE4445E1BB6}"/>
          </ac:picMkLst>
        </pc:picChg>
      </pc:sldChg>
      <pc:sldChg chg="addSp delSp modSp add mod delAnim modAnim">
        <pc:chgData name="Tudor-Alexandru Panait" userId="9ee392a4-5d6f-498b-83ee-8817b716e73a" providerId="ADAL" clId="{C62EABEE-9500-4703-81DC-F70ABF88F9A5}" dt="2025-07-09T20:30:32.702" v="2738" actId="20577"/>
        <pc:sldMkLst>
          <pc:docMk/>
          <pc:sldMk cId="1860892838" sldId="270"/>
        </pc:sldMkLst>
        <pc:spChg chg="mod">
          <ac:chgData name="Tudor-Alexandru Panait" userId="9ee392a4-5d6f-498b-83ee-8817b716e73a" providerId="ADAL" clId="{C62EABEE-9500-4703-81DC-F70ABF88F9A5}" dt="2025-07-09T20:23:37.070" v="2568" actId="20577"/>
          <ac:spMkLst>
            <pc:docMk/>
            <pc:sldMk cId="1860892838" sldId="270"/>
            <ac:spMk id="5" creationId="{96C5583B-C9E2-0EE5-A052-93FA9D75DA38}"/>
          </ac:spMkLst>
        </pc:spChg>
        <pc:spChg chg="mod">
          <ac:chgData name="Tudor-Alexandru Panait" userId="9ee392a4-5d6f-498b-83ee-8817b716e73a" providerId="ADAL" clId="{C62EABEE-9500-4703-81DC-F70ABF88F9A5}" dt="2025-07-09T18:53:16.384" v="2458"/>
          <ac:spMkLst>
            <pc:docMk/>
            <pc:sldMk cId="1860892838" sldId="270"/>
            <ac:spMk id="7" creationId="{8E6CC7DD-6507-8767-9DD9-12EF00F07B32}"/>
          </ac:spMkLst>
        </pc:spChg>
        <pc:spChg chg="mod">
          <ac:chgData name="Tudor-Alexandru Panait" userId="9ee392a4-5d6f-498b-83ee-8817b716e73a" providerId="ADAL" clId="{C62EABEE-9500-4703-81DC-F70ABF88F9A5}" dt="2025-07-09T20:30:32.702" v="2738" actId="20577"/>
          <ac:spMkLst>
            <pc:docMk/>
            <pc:sldMk cId="1860892838" sldId="270"/>
            <ac:spMk id="23" creationId="{67F9D0EF-6D7D-31FA-81C9-6C8B33A29215}"/>
          </ac:spMkLst>
        </pc:spChg>
        <pc:graphicFrameChg chg="add mod modGraphic">
          <ac:chgData name="Tudor-Alexandru Panait" userId="9ee392a4-5d6f-498b-83ee-8817b716e73a" providerId="ADAL" clId="{C62EABEE-9500-4703-81DC-F70ABF88F9A5}" dt="2025-07-09T20:25:34.911" v="2645" actId="404"/>
          <ac:graphicFrameMkLst>
            <pc:docMk/>
            <pc:sldMk cId="1860892838" sldId="270"/>
            <ac:graphicFrameMk id="2" creationId="{1ABCE9E5-AF7B-9346-627F-4EBEF818B1A1}"/>
          </ac:graphicFrameMkLst>
        </pc:graphicFrameChg>
        <pc:picChg chg="del mod">
          <ac:chgData name="Tudor-Alexandru Panait" userId="9ee392a4-5d6f-498b-83ee-8817b716e73a" providerId="ADAL" clId="{C62EABEE-9500-4703-81DC-F70ABF88F9A5}" dt="2025-07-09T18:58:31.409" v="2500" actId="478"/>
          <ac:picMkLst>
            <pc:docMk/>
            <pc:sldMk cId="1860892838" sldId="270"/>
            <ac:picMk id="3" creationId="{D2F614BB-9E09-2BAE-06D7-509B9F96481B}"/>
          </ac:picMkLst>
        </pc:picChg>
        <pc:picChg chg="add mod modCrop">
          <ac:chgData name="Tudor-Alexandru Panait" userId="9ee392a4-5d6f-498b-83ee-8817b716e73a" providerId="ADAL" clId="{C62EABEE-9500-4703-81DC-F70ABF88F9A5}" dt="2025-07-09T18:59:29.662" v="2507" actId="732"/>
          <ac:picMkLst>
            <pc:docMk/>
            <pc:sldMk cId="1860892838" sldId="270"/>
            <ac:picMk id="4" creationId="{B2F97ADD-D9A1-E857-1424-1DC1B79A2856}"/>
          </ac:picMkLst>
        </pc:picChg>
        <pc:picChg chg="add mod">
          <ac:chgData name="Tudor-Alexandru Panait" userId="9ee392a4-5d6f-498b-83ee-8817b716e73a" providerId="ADAL" clId="{C62EABEE-9500-4703-81DC-F70ABF88F9A5}" dt="2025-07-09T18:59:43.117" v="2510" actId="1076"/>
          <ac:picMkLst>
            <pc:docMk/>
            <pc:sldMk cId="1860892838" sldId="270"/>
            <ac:picMk id="6" creationId="{8D47F276-A349-D73D-93AA-9904B30934AF}"/>
          </ac:picMkLst>
        </pc:picChg>
      </pc:sldChg>
      <pc:sldChg chg="addSp delSp modSp add mod delAnim modAnim">
        <pc:chgData name="Tudor-Alexandru Panait" userId="9ee392a4-5d6f-498b-83ee-8817b716e73a" providerId="ADAL" clId="{C62EABEE-9500-4703-81DC-F70ABF88F9A5}" dt="2025-07-09T20:30:52.325" v="2758" actId="20577"/>
        <pc:sldMkLst>
          <pc:docMk/>
          <pc:sldMk cId="4055532199" sldId="271"/>
        </pc:sldMkLst>
        <pc:spChg chg="mod">
          <ac:chgData name="Tudor-Alexandru Panait" userId="9ee392a4-5d6f-498b-83ee-8817b716e73a" providerId="ADAL" clId="{C62EABEE-9500-4703-81DC-F70ABF88F9A5}" dt="2025-07-09T20:25:04.319" v="2595" actId="20577"/>
          <ac:spMkLst>
            <pc:docMk/>
            <pc:sldMk cId="4055532199" sldId="271"/>
            <ac:spMk id="5" creationId="{96C5583B-C9E2-0EE5-A052-93FA9D75DA38}"/>
          </ac:spMkLst>
        </pc:spChg>
        <pc:spChg chg="mod">
          <ac:chgData name="Tudor-Alexandru Panait" userId="9ee392a4-5d6f-498b-83ee-8817b716e73a" providerId="ADAL" clId="{C62EABEE-9500-4703-81DC-F70ABF88F9A5}" dt="2025-07-09T20:22:46.286" v="2545"/>
          <ac:spMkLst>
            <pc:docMk/>
            <pc:sldMk cId="4055532199" sldId="271"/>
            <ac:spMk id="7" creationId="{8E6CC7DD-6507-8767-9DD9-12EF00F07B32}"/>
          </ac:spMkLst>
        </pc:spChg>
        <pc:spChg chg="mod">
          <ac:chgData name="Tudor-Alexandru Panait" userId="9ee392a4-5d6f-498b-83ee-8817b716e73a" providerId="ADAL" clId="{C62EABEE-9500-4703-81DC-F70ABF88F9A5}" dt="2025-07-09T20:30:52.325" v="2758" actId="20577"/>
          <ac:spMkLst>
            <pc:docMk/>
            <pc:sldMk cId="4055532199" sldId="271"/>
            <ac:spMk id="23" creationId="{67F9D0EF-6D7D-31FA-81C9-6C8B33A29215}"/>
          </ac:spMkLst>
        </pc:spChg>
        <pc:graphicFrameChg chg="mod">
          <ac:chgData name="Tudor-Alexandru Panait" userId="9ee392a4-5d6f-498b-83ee-8817b716e73a" providerId="ADAL" clId="{C62EABEE-9500-4703-81DC-F70ABF88F9A5}" dt="2025-07-09T20:24:13.402" v="2572" actId="12100"/>
          <ac:graphicFrameMkLst>
            <pc:docMk/>
            <pc:sldMk cId="4055532199" sldId="271"/>
            <ac:graphicFrameMk id="2" creationId="{1ABCE9E5-AF7B-9346-627F-4EBEF818B1A1}"/>
          </ac:graphicFrameMkLst>
        </pc:graphicFrameChg>
        <pc:picChg chg="add mod">
          <ac:chgData name="Tudor-Alexandru Panait" userId="9ee392a4-5d6f-498b-83ee-8817b716e73a" providerId="ADAL" clId="{C62EABEE-9500-4703-81DC-F70ABF88F9A5}" dt="2025-07-09T20:27:56.877" v="2674" actId="1076"/>
          <ac:picMkLst>
            <pc:docMk/>
            <pc:sldMk cId="4055532199" sldId="271"/>
            <ac:picMk id="3" creationId="{35E41523-D1AC-3A05-5E30-E04579DCE5CE}"/>
          </ac:picMkLst>
        </pc:picChg>
        <pc:picChg chg="del">
          <ac:chgData name="Tudor-Alexandru Panait" userId="9ee392a4-5d6f-498b-83ee-8817b716e73a" providerId="ADAL" clId="{C62EABEE-9500-4703-81DC-F70ABF88F9A5}" dt="2025-07-09T20:27:46.743" v="2672" actId="478"/>
          <ac:picMkLst>
            <pc:docMk/>
            <pc:sldMk cId="4055532199" sldId="271"/>
            <ac:picMk id="4" creationId="{B2F97ADD-D9A1-E857-1424-1DC1B79A2856}"/>
          </ac:picMkLst>
        </pc:picChg>
        <pc:picChg chg="del">
          <ac:chgData name="Tudor-Alexandru Panait" userId="9ee392a4-5d6f-498b-83ee-8817b716e73a" providerId="ADAL" clId="{C62EABEE-9500-4703-81DC-F70ABF88F9A5}" dt="2025-07-09T20:26:28.556" v="2664" actId="478"/>
          <ac:picMkLst>
            <pc:docMk/>
            <pc:sldMk cId="4055532199" sldId="271"/>
            <ac:picMk id="6" creationId="{8D47F276-A349-D73D-93AA-9904B30934AF}"/>
          </ac:picMkLst>
        </pc:picChg>
      </pc:sldChg>
      <pc:sldChg chg="addSp delSp modSp add mod delAnim modAnim">
        <pc:chgData name="Tudor-Alexandru Panait" userId="9ee392a4-5d6f-498b-83ee-8817b716e73a" providerId="ADAL" clId="{C62EABEE-9500-4703-81DC-F70ABF88F9A5}" dt="2025-07-09T21:13:00.917" v="3560" actId="14100"/>
        <pc:sldMkLst>
          <pc:docMk/>
          <pc:sldMk cId="1400393872" sldId="272"/>
        </pc:sldMkLst>
        <pc:spChg chg="mod">
          <ac:chgData name="Tudor-Alexandru Panait" userId="9ee392a4-5d6f-498b-83ee-8817b716e73a" providerId="ADAL" clId="{C62EABEE-9500-4703-81DC-F70ABF88F9A5}" dt="2025-07-09T20:41:13.109" v="2901" actId="20577"/>
          <ac:spMkLst>
            <pc:docMk/>
            <pc:sldMk cId="1400393872" sldId="272"/>
            <ac:spMk id="5" creationId="{96C5583B-C9E2-0EE5-A052-93FA9D75DA38}"/>
          </ac:spMkLst>
        </pc:spChg>
        <pc:spChg chg="add mod">
          <ac:chgData name="Tudor-Alexandru Panait" userId="9ee392a4-5d6f-498b-83ee-8817b716e73a" providerId="ADAL" clId="{C62EABEE-9500-4703-81DC-F70ABF88F9A5}" dt="2025-07-09T21:13:00.917" v="3560" actId="14100"/>
          <ac:spMkLst>
            <pc:docMk/>
            <pc:sldMk cId="1400393872" sldId="272"/>
            <ac:spMk id="6" creationId="{3990B803-CDB7-AF84-0029-5187A327C904}"/>
          </ac:spMkLst>
        </pc:spChg>
        <pc:spChg chg="mod">
          <ac:chgData name="Tudor-Alexandru Panait" userId="9ee392a4-5d6f-498b-83ee-8817b716e73a" providerId="ADAL" clId="{C62EABEE-9500-4703-81DC-F70ABF88F9A5}" dt="2025-07-09T20:28:52.502" v="2694" actId="20577"/>
          <ac:spMkLst>
            <pc:docMk/>
            <pc:sldMk cId="1400393872" sldId="272"/>
            <ac:spMk id="7" creationId="{8E6CC7DD-6507-8767-9DD9-12EF00F07B32}"/>
          </ac:spMkLst>
        </pc:spChg>
        <pc:spChg chg="add mod">
          <ac:chgData name="Tudor-Alexandru Panait" userId="9ee392a4-5d6f-498b-83ee-8817b716e73a" providerId="ADAL" clId="{C62EABEE-9500-4703-81DC-F70ABF88F9A5}" dt="2025-07-09T21:12:09.979" v="3555" actId="1076"/>
          <ac:spMkLst>
            <pc:docMk/>
            <pc:sldMk cId="1400393872" sldId="272"/>
            <ac:spMk id="10" creationId="{24372486-03F0-510B-5505-74C5363A7438}"/>
          </ac:spMkLst>
        </pc:spChg>
        <pc:spChg chg="mod">
          <ac:chgData name="Tudor-Alexandru Panait" userId="9ee392a4-5d6f-498b-83ee-8817b716e73a" providerId="ADAL" clId="{C62EABEE-9500-4703-81DC-F70ABF88F9A5}" dt="2025-07-09T20:41:23.445" v="2902" actId="20577"/>
          <ac:spMkLst>
            <pc:docMk/>
            <pc:sldMk cId="1400393872" sldId="272"/>
            <ac:spMk id="23" creationId="{67F9D0EF-6D7D-31FA-81C9-6C8B33A29215}"/>
          </ac:spMkLst>
        </pc:spChg>
        <pc:graphicFrameChg chg="del">
          <ac:chgData name="Tudor-Alexandru Panait" userId="9ee392a4-5d6f-498b-83ee-8817b716e73a" providerId="ADAL" clId="{C62EABEE-9500-4703-81DC-F70ABF88F9A5}" dt="2025-07-09T20:32:40.535" v="2771" actId="478"/>
          <ac:graphicFrameMkLst>
            <pc:docMk/>
            <pc:sldMk cId="1400393872" sldId="272"/>
            <ac:graphicFrameMk id="2" creationId="{1ABCE9E5-AF7B-9346-627F-4EBEF818B1A1}"/>
          </ac:graphicFrameMkLst>
        </pc:graphicFrameChg>
        <pc:graphicFrameChg chg="add mod modGraphic">
          <ac:chgData name="Tudor-Alexandru Panait" userId="9ee392a4-5d6f-498b-83ee-8817b716e73a" providerId="ADAL" clId="{C62EABEE-9500-4703-81DC-F70ABF88F9A5}" dt="2025-07-09T21:12:41.078" v="3557"/>
          <ac:graphicFrameMkLst>
            <pc:docMk/>
            <pc:sldMk cId="1400393872" sldId="272"/>
            <ac:graphicFrameMk id="4" creationId="{6C7B344F-2172-95AD-A9E2-E398A1F53CA9}"/>
          </ac:graphicFrameMkLst>
        </pc:graphicFrameChg>
        <pc:picChg chg="del">
          <ac:chgData name="Tudor-Alexandru Panait" userId="9ee392a4-5d6f-498b-83ee-8817b716e73a" providerId="ADAL" clId="{C62EABEE-9500-4703-81DC-F70ABF88F9A5}" dt="2025-07-09T20:40:14.069" v="2887" actId="478"/>
          <ac:picMkLst>
            <pc:docMk/>
            <pc:sldMk cId="1400393872" sldId="272"/>
            <ac:picMk id="3" creationId="{35E41523-D1AC-3A05-5E30-E04579DCE5CE}"/>
          </ac:picMkLst>
        </pc:picChg>
        <pc:picChg chg="add del mod">
          <ac:chgData name="Tudor-Alexandru Panait" userId="9ee392a4-5d6f-498b-83ee-8817b716e73a" providerId="ADAL" clId="{C62EABEE-9500-4703-81DC-F70ABF88F9A5}" dt="2025-07-09T20:38:59.038" v="2879" actId="478"/>
          <ac:picMkLst>
            <pc:docMk/>
            <pc:sldMk cId="1400393872" sldId="272"/>
            <ac:picMk id="11" creationId="{2AFF9A26-AD1C-DC35-C5FF-587DD5F14974}"/>
          </ac:picMkLst>
        </pc:picChg>
        <pc:picChg chg="add mod">
          <ac:chgData name="Tudor-Alexandru Panait" userId="9ee392a4-5d6f-498b-83ee-8817b716e73a" providerId="ADAL" clId="{C62EABEE-9500-4703-81DC-F70ABF88F9A5}" dt="2025-07-09T20:40:29.119" v="2889" actId="1076"/>
          <ac:picMkLst>
            <pc:docMk/>
            <pc:sldMk cId="1400393872" sldId="272"/>
            <ac:picMk id="12" creationId="{D2DE2A3D-F66F-D47F-E64D-0BC7C4724836}"/>
          </ac:picMkLst>
        </pc:picChg>
      </pc:sldChg>
      <pc:sldChg chg="addSp delSp modSp new mod setBg">
        <pc:chgData name="Tudor-Alexandru Panait" userId="9ee392a4-5d6f-498b-83ee-8817b716e73a" providerId="ADAL" clId="{C62EABEE-9500-4703-81DC-F70ABF88F9A5}" dt="2025-07-09T20:54:24.901" v="3275" actId="113"/>
        <pc:sldMkLst>
          <pc:docMk/>
          <pc:sldMk cId="1851709601" sldId="273"/>
        </pc:sldMkLst>
        <pc:spChg chg="mod">
          <ac:chgData name="Tudor-Alexandru Panait" userId="9ee392a4-5d6f-498b-83ee-8817b716e73a" providerId="ADAL" clId="{C62EABEE-9500-4703-81DC-F70ABF88F9A5}" dt="2025-07-09T20:50:49.101" v="3164" actId="26606"/>
          <ac:spMkLst>
            <pc:docMk/>
            <pc:sldMk cId="1851709601" sldId="273"/>
            <ac:spMk id="2" creationId="{0321D9DA-D20E-36A0-33C8-FB4EC23E3F19}"/>
          </ac:spMkLst>
        </pc:spChg>
        <pc:spChg chg="mod">
          <ac:chgData name="Tudor-Alexandru Panait" userId="9ee392a4-5d6f-498b-83ee-8817b716e73a" providerId="ADAL" clId="{C62EABEE-9500-4703-81DC-F70ABF88F9A5}" dt="2025-07-09T20:54:24.901" v="3275" actId="113"/>
          <ac:spMkLst>
            <pc:docMk/>
            <pc:sldMk cId="1851709601" sldId="273"/>
            <ac:spMk id="3" creationId="{8009D62C-472E-9C42-07E5-7DE1C30C1EFA}"/>
          </ac:spMkLst>
        </pc:spChg>
        <pc:spChg chg="add">
          <ac:chgData name="Tudor-Alexandru Panait" userId="9ee392a4-5d6f-498b-83ee-8817b716e73a" providerId="ADAL" clId="{C62EABEE-9500-4703-81DC-F70ABF88F9A5}" dt="2025-07-09T20:44:17.939" v="2936"/>
          <ac:spMkLst>
            <pc:docMk/>
            <pc:sldMk cId="1851709601" sldId="273"/>
            <ac:spMk id="4" creationId="{283D49C4-1FF3-3C59-BB3F-998EB48505CB}"/>
          </ac:spMkLst>
        </pc:spChg>
        <pc:spChg chg="add">
          <ac:chgData name="Tudor-Alexandru Panait" userId="9ee392a4-5d6f-498b-83ee-8817b716e73a" providerId="ADAL" clId="{C62EABEE-9500-4703-81DC-F70ABF88F9A5}" dt="2025-07-09T20:44:21.474" v="2937"/>
          <ac:spMkLst>
            <pc:docMk/>
            <pc:sldMk cId="1851709601" sldId="273"/>
            <ac:spMk id="5" creationId="{990371FE-B454-BD9E-5001-A606A32CC08E}"/>
          </ac:spMkLst>
        </pc:spChg>
        <pc:spChg chg="add del mod">
          <ac:chgData name="Tudor-Alexandru Panait" userId="9ee392a4-5d6f-498b-83ee-8817b716e73a" providerId="ADAL" clId="{C62EABEE-9500-4703-81DC-F70ABF88F9A5}" dt="2025-07-09T20:45:41.686" v="2996"/>
          <ac:spMkLst>
            <pc:docMk/>
            <pc:sldMk cId="1851709601" sldId="273"/>
            <ac:spMk id="6" creationId="{3BCE8279-6098-D119-B27E-EE43B4A32F7F}"/>
          </ac:spMkLst>
        </pc:spChg>
        <pc:spChg chg="add del mod modVis">
          <ac:chgData name="Tudor-Alexandru Panait" userId="9ee392a4-5d6f-498b-83ee-8817b716e73a" providerId="ADAL" clId="{C62EABEE-9500-4703-81DC-F70ABF88F9A5}" dt="2025-07-09T20:53:48.939" v="3243" actId="478"/>
          <ac:spMkLst>
            <pc:docMk/>
            <pc:sldMk cId="1851709601" sldId="273"/>
            <ac:spMk id="13" creationId="{B4C4EC46-EC6F-A0A9-36BF-531F5C8200EB}"/>
          </ac:spMkLst>
        </pc:spChg>
        <pc:spChg chg="add del mod modVis">
          <ac:chgData name="Tudor-Alexandru Panait" userId="9ee392a4-5d6f-498b-83ee-8817b716e73a" providerId="ADAL" clId="{C62EABEE-9500-4703-81DC-F70ABF88F9A5}" dt="2025-07-09T20:53:48.251" v="3242" actId="478"/>
          <ac:spMkLst>
            <pc:docMk/>
            <pc:sldMk cId="1851709601" sldId="273"/>
            <ac:spMk id="15" creationId="{F13763C0-6092-3B3C-822A-21E174E3A089}"/>
          </ac:spMkLst>
        </pc:spChg>
        <pc:spChg chg="add mod modVis">
          <ac:chgData name="Tudor-Alexandru Panait" userId="9ee392a4-5d6f-498b-83ee-8817b716e73a" providerId="ADAL" clId="{C62EABEE-9500-4703-81DC-F70ABF88F9A5}" dt="2025-07-09T20:54:09.587" v="3248" actId="196"/>
          <ac:spMkLst>
            <pc:docMk/>
            <pc:sldMk cId="1851709601" sldId="273"/>
            <ac:spMk id="17" creationId="{D4ECF21D-729A-005C-E880-CA278A4F4539}"/>
          </ac:spMkLst>
        </pc:spChg>
        <pc:spChg chg="add del mod modVis">
          <ac:chgData name="Tudor-Alexandru Panait" userId="9ee392a4-5d6f-498b-83ee-8817b716e73a" providerId="ADAL" clId="{C62EABEE-9500-4703-81DC-F70ABF88F9A5}" dt="2025-07-09T20:53:24.659" v="3226" actId="478"/>
          <ac:spMkLst>
            <pc:docMk/>
            <pc:sldMk cId="1851709601" sldId="273"/>
            <ac:spMk id="19" creationId="{0BEDAEA2-865D-E67C-A774-2FD2DD4A235A}"/>
          </ac:spMkLst>
        </pc:spChg>
        <pc:picChg chg="add mod ord modVis modCrop">
          <ac:chgData name="Tudor-Alexandru Panait" userId="9ee392a4-5d6f-498b-83ee-8817b716e73a" providerId="ADAL" clId="{C62EABEE-9500-4703-81DC-F70ABF88F9A5}" dt="2025-07-09T20:53:44.065" v="3238" actId="29295"/>
          <ac:picMkLst>
            <pc:docMk/>
            <pc:sldMk cId="1851709601" sldId="273"/>
            <ac:picMk id="8" creationId="{AC152486-A4A1-BF6E-2321-6292EE967612}"/>
          </ac:picMkLst>
        </pc:picChg>
      </pc:sldChg>
      <pc:sldChg chg="new del">
        <pc:chgData name="Tudor-Alexandru Panait" userId="9ee392a4-5d6f-498b-83ee-8817b716e73a" providerId="ADAL" clId="{C62EABEE-9500-4703-81DC-F70ABF88F9A5}" dt="2025-07-09T20:33:45.248" v="2786" actId="680"/>
        <pc:sldMkLst>
          <pc:docMk/>
          <pc:sldMk cId="2666213757" sldId="273"/>
        </pc:sldMkLst>
      </pc:sldChg>
      <pc:sldChg chg="addSp delSp modSp new del mod setBg setClrOvrMap">
        <pc:chgData name="Tudor-Alexandru Panait" userId="9ee392a4-5d6f-498b-83ee-8817b716e73a" providerId="ADAL" clId="{C62EABEE-9500-4703-81DC-F70ABF88F9A5}" dt="2025-07-09T21:00:57.375" v="3413" actId="47"/>
        <pc:sldMkLst>
          <pc:docMk/>
          <pc:sldMk cId="1285913296" sldId="274"/>
        </pc:sldMkLst>
        <pc:spChg chg="mod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2" creationId="{0A857132-FAC6-5571-52E3-C6997BAB3FF7}"/>
          </ac:spMkLst>
        </pc:spChg>
        <pc:spChg chg="add del mod">
          <ac:chgData name="Tudor-Alexandru Panait" userId="9ee392a4-5d6f-498b-83ee-8817b716e73a" providerId="ADAL" clId="{C62EABEE-9500-4703-81DC-F70ABF88F9A5}" dt="2025-07-09T20:59:44.462" v="3382" actId="478"/>
          <ac:spMkLst>
            <pc:docMk/>
            <pc:sldMk cId="1285913296" sldId="274"/>
            <ac:spMk id="3" creationId="{8F7DCF09-AA45-2012-843C-38F0C3288BD7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7" creationId="{A53CCC5C-D88E-40FB-B30B-23DCDBD01D37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8" creationId="{389575E1-3389-451A-A5F7-27854C25C599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9" creationId="{081E4A58-353D-44AE-B2FC-2A74E2E400F7}"/>
          </ac:spMkLst>
        </pc:spChg>
        <pc:spChg chg="add del">
          <ac:chgData name="Tudor-Alexandru Panait" userId="9ee392a4-5d6f-498b-83ee-8817b716e73a" providerId="ADAL" clId="{C62EABEE-9500-4703-81DC-F70ABF88F9A5}" dt="2025-07-09T20:59:36.125" v="3379" actId="26606"/>
          <ac:spMkLst>
            <pc:docMk/>
            <pc:sldMk cId="1285913296" sldId="274"/>
            <ac:spMk id="10" creationId="{B50AB553-2A96-4A92-96F2-93548E096954}"/>
          </ac:spMkLst>
        </pc:spChg>
        <pc:spChg chg="add del mod">
          <ac:chgData name="Tudor-Alexandru Panait" userId="9ee392a4-5d6f-498b-83ee-8817b716e73a" providerId="ADAL" clId="{C62EABEE-9500-4703-81DC-F70ABF88F9A5}" dt="2025-07-09T20:59:47.260" v="3384"/>
          <ac:spMkLst>
            <pc:docMk/>
            <pc:sldMk cId="1285913296" sldId="274"/>
            <ac:spMk id="11" creationId="{45D8AABC-2C7B-AAC7-D058-46E623DEC1C6}"/>
          </ac:spMkLst>
        </pc:spChg>
        <pc:spChg chg="add del">
          <ac:chgData name="Tudor-Alexandru Panait" userId="9ee392a4-5d6f-498b-83ee-8817b716e73a" providerId="ADAL" clId="{C62EABEE-9500-4703-81DC-F70ABF88F9A5}" dt="2025-07-09T20:59:28.630" v="3370" actId="26606"/>
          <ac:spMkLst>
            <pc:docMk/>
            <pc:sldMk cId="1285913296" sldId="274"/>
            <ac:spMk id="12" creationId="{B4C4EC46-EC6F-A0A9-36BF-531F5C8200EB}"/>
          </ac:spMkLst>
        </pc:spChg>
        <pc:spChg chg="add del">
          <ac:chgData name="Tudor-Alexandru Panait" userId="9ee392a4-5d6f-498b-83ee-8817b716e73a" providerId="ADAL" clId="{C62EABEE-9500-4703-81DC-F70ABF88F9A5}" dt="2025-07-09T20:59:28.630" v="3370" actId="26606"/>
          <ac:spMkLst>
            <pc:docMk/>
            <pc:sldMk cId="1285913296" sldId="274"/>
            <ac:spMk id="13" creationId="{F13763C0-6092-3B3C-822A-21E174E3A089}"/>
          </ac:spMkLst>
        </pc:spChg>
        <pc:spChg chg="add del">
          <ac:chgData name="Tudor-Alexandru Panait" userId="9ee392a4-5d6f-498b-83ee-8817b716e73a" providerId="ADAL" clId="{C62EABEE-9500-4703-81DC-F70ABF88F9A5}" dt="2025-07-09T20:59:28.630" v="3370" actId="26606"/>
          <ac:spMkLst>
            <pc:docMk/>
            <pc:sldMk cId="1285913296" sldId="274"/>
            <ac:spMk id="14" creationId="{D4ECF21D-729A-005C-E880-CA278A4F4539}"/>
          </ac:spMkLst>
        </pc:spChg>
        <pc:spChg chg="add del">
          <ac:chgData name="Tudor-Alexandru Panait" userId="9ee392a4-5d6f-498b-83ee-8817b716e73a" providerId="ADAL" clId="{C62EABEE-9500-4703-81DC-F70ABF88F9A5}" dt="2025-07-09T20:59:19.789" v="3360" actId="26606"/>
          <ac:spMkLst>
            <pc:docMk/>
            <pc:sldMk cId="1285913296" sldId="274"/>
            <ac:spMk id="15" creationId="{B4C4EC46-EC6F-A0A9-36BF-531F5C8200EB}"/>
          </ac:spMkLst>
        </pc:spChg>
        <pc:spChg chg="add del">
          <ac:chgData name="Tudor-Alexandru Panait" userId="9ee392a4-5d6f-498b-83ee-8817b716e73a" providerId="ADAL" clId="{C62EABEE-9500-4703-81DC-F70ABF88F9A5}" dt="2025-07-09T20:59:28.630" v="3370" actId="26606"/>
          <ac:spMkLst>
            <pc:docMk/>
            <pc:sldMk cId="1285913296" sldId="274"/>
            <ac:spMk id="16" creationId="{0BEDAEA2-865D-E67C-A774-2FD2DD4A235A}"/>
          </ac:spMkLst>
        </pc:spChg>
        <pc:spChg chg="add del">
          <ac:chgData name="Tudor-Alexandru Panait" userId="9ee392a4-5d6f-498b-83ee-8817b716e73a" providerId="ADAL" clId="{C62EABEE-9500-4703-81DC-F70ABF88F9A5}" dt="2025-07-09T20:59:19.789" v="3360" actId="26606"/>
          <ac:spMkLst>
            <pc:docMk/>
            <pc:sldMk cId="1285913296" sldId="274"/>
            <ac:spMk id="17" creationId="{F13763C0-6092-3B3C-822A-21E174E3A089}"/>
          </ac:spMkLst>
        </pc:spChg>
        <pc:spChg chg="add del">
          <ac:chgData name="Tudor-Alexandru Panait" userId="9ee392a4-5d6f-498b-83ee-8817b716e73a" providerId="ADAL" clId="{C62EABEE-9500-4703-81DC-F70ABF88F9A5}" dt="2025-07-09T20:59:30.414" v="3372" actId="26606"/>
          <ac:spMkLst>
            <pc:docMk/>
            <pc:sldMk cId="1285913296" sldId="274"/>
            <ac:spMk id="18" creationId="{B50AB553-2A96-4A92-96F2-93548E096954}"/>
          </ac:spMkLst>
        </pc:spChg>
        <pc:spChg chg="add del">
          <ac:chgData name="Tudor-Alexandru Panait" userId="9ee392a4-5d6f-498b-83ee-8817b716e73a" providerId="ADAL" clId="{C62EABEE-9500-4703-81DC-F70ABF88F9A5}" dt="2025-07-09T20:59:19.789" v="3360" actId="26606"/>
          <ac:spMkLst>
            <pc:docMk/>
            <pc:sldMk cId="1285913296" sldId="274"/>
            <ac:spMk id="19" creationId="{D4ECF21D-729A-005C-E880-CA278A4F4539}"/>
          </ac:spMkLst>
        </pc:spChg>
        <pc:spChg chg="add del">
          <ac:chgData name="Tudor-Alexandru Panait" userId="9ee392a4-5d6f-498b-83ee-8817b716e73a" providerId="ADAL" clId="{C62EABEE-9500-4703-81DC-F70ABF88F9A5}" dt="2025-07-09T20:59:31.311" v="3374" actId="26606"/>
          <ac:spMkLst>
            <pc:docMk/>
            <pc:sldMk cId="1285913296" sldId="274"/>
            <ac:spMk id="20" creationId="{B50AB553-2A96-4A92-96F2-93548E096954}"/>
          </ac:spMkLst>
        </pc:spChg>
        <pc:spChg chg="add del">
          <ac:chgData name="Tudor-Alexandru Panait" userId="9ee392a4-5d6f-498b-83ee-8817b716e73a" providerId="ADAL" clId="{C62EABEE-9500-4703-81DC-F70ABF88F9A5}" dt="2025-07-09T20:59:19.789" v="3360" actId="26606"/>
          <ac:spMkLst>
            <pc:docMk/>
            <pc:sldMk cId="1285913296" sldId="274"/>
            <ac:spMk id="21" creationId="{0BEDAEA2-865D-E67C-A774-2FD2DD4A235A}"/>
          </ac:spMkLst>
        </pc:spChg>
        <pc:spChg chg="add del">
          <ac:chgData name="Tudor-Alexandru Panait" userId="9ee392a4-5d6f-498b-83ee-8817b716e73a" providerId="ADAL" clId="{C62EABEE-9500-4703-81DC-F70ABF88F9A5}" dt="2025-07-09T20:59:33.763" v="3376" actId="26606"/>
          <ac:spMkLst>
            <pc:docMk/>
            <pc:sldMk cId="1285913296" sldId="274"/>
            <ac:spMk id="22" creationId="{B50AB553-2A96-4A92-96F2-93548E096954}"/>
          </ac:spMkLst>
        </pc:spChg>
        <pc:spChg chg="add del">
          <ac:chgData name="Tudor-Alexandru Panait" userId="9ee392a4-5d6f-498b-83ee-8817b716e73a" providerId="ADAL" clId="{C62EABEE-9500-4703-81DC-F70ABF88F9A5}" dt="2025-07-09T20:59:36.118" v="3378" actId="26606"/>
          <ac:spMkLst>
            <pc:docMk/>
            <pc:sldMk cId="1285913296" sldId="274"/>
            <ac:spMk id="24" creationId="{B4C4EC46-EC6F-A0A9-36BF-531F5C8200EB}"/>
          </ac:spMkLst>
        </pc:spChg>
        <pc:spChg chg="add del">
          <ac:chgData name="Tudor-Alexandru Panait" userId="9ee392a4-5d6f-498b-83ee-8817b716e73a" providerId="ADAL" clId="{C62EABEE-9500-4703-81DC-F70ABF88F9A5}" dt="2025-07-09T20:59:36.118" v="3378" actId="26606"/>
          <ac:spMkLst>
            <pc:docMk/>
            <pc:sldMk cId="1285913296" sldId="274"/>
            <ac:spMk id="25" creationId="{F13763C0-6092-3B3C-822A-21E174E3A089}"/>
          </ac:spMkLst>
        </pc:spChg>
        <pc:spChg chg="add del">
          <ac:chgData name="Tudor-Alexandru Panait" userId="9ee392a4-5d6f-498b-83ee-8817b716e73a" providerId="ADAL" clId="{C62EABEE-9500-4703-81DC-F70ABF88F9A5}" dt="2025-07-09T20:59:36.118" v="3378" actId="26606"/>
          <ac:spMkLst>
            <pc:docMk/>
            <pc:sldMk cId="1285913296" sldId="274"/>
            <ac:spMk id="26" creationId="{D4ECF21D-729A-005C-E880-CA278A4F4539}"/>
          </ac:spMkLst>
        </pc:spChg>
        <pc:spChg chg="add del">
          <ac:chgData name="Tudor-Alexandru Panait" userId="9ee392a4-5d6f-498b-83ee-8817b716e73a" providerId="ADAL" clId="{C62EABEE-9500-4703-81DC-F70ABF88F9A5}" dt="2025-07-09T20:59:36.118" v="3378" actId="26606"/>
          <ac:spMkLst>
            <pc:docMk/>
            <pc:sldMk cId="1285913296" sldId="274"/>
            <ac:spMk id="27" creationId="{0BEDAEA2-865D-E67C-A774-2FD2DD4A235A}"/>
          </ac:spMkLst>
        </pc:spChg>
        <pc:spChg chg="add del mod">
          <ac:chgData name="Tudor-Alexandru Panait" userId="9ee392a4-5d6f-498b-83ee-8817b716e73a" providerId="ADAL" clId="{C62EABEE-9500-4703-81DC-F70ABF88F9A5}" dt="2025-07-09T21:00:31.990" v="3401" actId="21"/>
          <ac:spMkLst>
            <pc:docMk/>
            <pc:sldMk cId="1285913296" sldId="274"/>
            <ac:spMk id="30" creationId="{D4D5B6F7-171B-347F-7553-32E48FF4918C}"/>
          </ac:spMkLst>
        </pc:spChg>
        <pc:spChg chg="add del mod">
          <ac:chgData name="Tudor-Alexandru Panait" userId="9ee392a4-5d6f-498b-83ee-8817b716e73a" providerId="ADAL" clId="{C62EABEE-9500-4703-81DC-F70ABF88F9A5}" dt="2025-07-09T21:00:53.468" v="3410" actId="478"/>
          <ac:spMkLst>
            <pc:docMk/>
            <pc:sldMk cId="1285913296" sldId="274"/>
            <ac:spMk id="32" creationId="{7C79485A-89B1-3C75-788D-550AC576100A}"/>
          </ac:spMkLst>
        </pc:spChg>
        <pc:spChg chg="add del">
          <ac:chgData name="Tudor-Alexandru Panait" userId="9ee392a4-5d6f-498b-83ee-8817b716e73a" providerId="ADAL" clId="{C62EABEE-9500-4703-81DC-F70ABF88F9A5}" dt="2025-07-09T20:59:58.656" v="3386" actId="26606"/>
          <ac:spMkLst>
            <pc:docMk/>
            <pc:sldMk cId="1285913296" sldId="274"/>
            <ac:spMk id="33" creationId="{BACC6370-2D7E-4714-9D71-7542949D7D5D}"/>
          </ac:spMkLst>
        </pc:spChg>
        <pc:spChg chg="add del">
          <ac:chgData name="Tudor-Alexandru Panait" userId="9ee392a4-5d6f-498b-83ee-8817b716e73a" providerId="ADAL" clId="{C62EABEE-9500-4703-81DC-F70ABF88F9A5}" dt="2025-07-09T20:59:58.656" v="3386" actId="26606"/>
          <ac:spMkLst>
            <pc:docMk/>
            <pc:sldMk cId="1285913296" sldId="274"/>
            <ac:spMk id="35" creationId="{F68B3F68-107C-434F-AA38-110D5EA91B85}"/>
          </ac:spMkLst>
        </pc:spChg>
        <pc:spChg chg="add del">
          <ac:chgData name="Tudor-Alexandru Panait" userId="9ee392a4-5d6f-498b-83ee-8817b716e73a" providerId="ADAL" clId="{C62EABEE-9500-4703-81DC-F70ABF88F9A5}" dt="2025-07-09T20:59:58.656" v="3386" actId="26606"/>
          <ac:spMkLst>
            <pc:docMk/>
            <pc:sldMk cId="1285913296" sldId="274"/>
            <ac:spMk id="37" creationId="{AAD0DBB9-1A4B-4391-81D4-CB19F9AB918A}"/>
          </ac:spMkLst>
        </pc:spChg>
        <pc:spChg chg="add del">
          <ac:chgData name="Tudor-Alexandru Panait" userId="9ee392a4-5d6f-498b-83ee-8817b716e73a" providerId="ADAL" clId="{C62EABEE-9500-4703-81DC-F70ABF88F9A5}" dt="2025-07-09T20:59:58.656" v="3386" actId="26606"/>
          <ac:spMkLst>
            <pc:docMk/>
            <pc:sldMk cId="1285913296" sldId="274"/>
            <ac:spMk id="39" creationId="{063BBA22-50EA-4C4D-BE05-F1CE4E63AA56}"/>
          </ac:spMkLst>
        </pc:spChg>
        <pc:spChg chg="add del">
          <ac:chgData name="Tudor-Alexandru Panait" userId="9ee392a4-5d6f-498b-83ee-8817b716e73a" providerId="ADAL" clId="{C62EABEE-9500-4703-81DC-F70ABF88F9A5}" dt="2025-07-09T21:00:01.651" v="3388" actId="26606"/>
          <ac:spMkLst>
            <pc:docMk/>
            <pc:sldMk cId="1285913296" sldId="274"/>
            <ac:spMk id="41" creationId="{BACC6370-2D7E-4714-9D71-7542949D7D5D}"/>
          </ac:spMkLst>
        </pc:spChg>
        <pc:spChg chg="add del">
          <ac:chgData name="Tudor-Alexandru Panait" userId="9ee392a4-5d6f-498b-83ee-8817b716e73a" providerId="ADAL" clId="{C62EABEE-9500-4703-81DC-F70ABF88F9A5}" dt="2025-07-09T21:00:01.651" v="3388" actId="26606"/>
          <ac:spMkLst>
            <pc:docMk/>
            <pc:sldMk cId="1285913296" sldId="274"/>
            <ac:spMk id="42" creationId="{F68B3F68-107C-434F-AA38-110D5EA91B85}"/>
          </ac:spMkLst>
        </pc:spChg>
        <pc:spChg chg="add del">
          <ac:chgData name="Tudor-Alexandru Panait" userId="9ee392a4-5d6f-498b-83ee-8817b716e73a" providerId="ADAL" clId="{C62EABEE-9500-4703-81DC-F70ABF88F9A5}" dt="2025-07-09T21:00:01.651" v="3388" actId="26606"/>
          <ac:spMkLst>
            <pc:docMk/>
            <pc:sldMk cId="1285913296" sldId="274"/>
            <ac:spMk id="43" creationId="{AAD0DBB9-1A4B-4391-81D4-CB19F9AB918A}"/>
          </ac:spMkLst>
        </pc:spChg>
        <pc:spChg chg="add del">
          <ac:chgData name="Tudor-Alexandru Panait" userId="9ee392a4-5d6f-498b-83ee-8817b716e73a" providerId="ADAL" clId="{C62EABEE-9500-4703-81DC-F70ABF88F9A5}" dt="2025-07-09T21:00:01.651" v="3388" actId="26606"/>
          <ac:spMkLst>
            <pc:docMk/>
            <pc:sldMk cId="1285913296" sldId="274"/>
            <ac:spMk id="44" creationId="{063BBA22-50EA-4C4D-BE05-F1CE4E63AA56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46" creationId="{BACC6370-2D7E-4714-9D71-7542949D7D5D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47" creationId="{F68B3F68-107C-434F-AA38-110D5EA91B85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48" creationId="{AAD0DBB9-1A4B-4391-81D4-CB19F9AB918A}"/>
          </ac:spMkLst>
        </pc:spChg>
        <pc:spChg chg="add del">
          <ac:chgData name="Tudor-Alexandru Panait" userId="9ee392a4-5d6f-498b-83ee-8817b716e73a" providerId="ADAL" clId="{C62EABEE-9500-4703-81DC-F70ABF88F9A5}" dt="2025-07-09T21:00:06.044" v="3390" actId="26606"/>
          <ac:spMkLst>
            <pc:docMk/>
            <pc:sldMk cId="1285913296" sldId="274"/>
            <ac:spMk id="49" creationId="{063BBA22-50EA-4C4D-BE05-F1CE4E63AA56}"/>
          </ac:spMkLst>
        </pc:spChg>
        <pc:graphicFrameChg chg="add del mod modGraphic">
          <ac:chgData name="Tudor-Alexandru Panait" userId="9ee392a4-5d6f-498b-83ee-8817b716e73a" providerId="ADAL" clId="{C62EABEE-9500-4703-81DC-F70ABF88F9A5}" dt="2025-07-09T20:59:36.125" v="3379" actId="26606"/>
          <ac:graphicFrameMkLst>
            <pc:docMk/>
            <pc:sldMk cId="1285913296" sldId="274"/>
            <ac:graphicFrameMk id="5" creationId="{9528978E-21E2-F81D-9D6F-48E4D69CBA5D}"/>
          </ac:graphicFrameMkLst>
        </pc:graphicFrameChg>
        <pc:graphicFrameChg chg="add mod">
          <ac:chgData name="Tudor-Alexandru Panait" userId="9ee392a4-5d6f-498b-83ee-8817b716e73a" providerId="ADAL" clId="{C62EABEE-9500-4703-81DC-F70ABF88F9A5}" dt="2025-07-09T20:59:44.708" v="3383"/>
          <ac:graphicFrameMkLst>
            <pc:docMk/>
            <pc:sldMk cId="1285913296" sldId="274"/>
            <ac:graphicFrameMk id="23" creationId="{5C4AF1FC-E674-F2AC-43BC-6188EAC6E37E}"/>
          </ac:graphicFrameMkLst>
        </pc:graphicFrameChg>
        <pc:graphicFrameChg chg="add del mod modGraphic">
          <ac:chgData name="Tudor-Alexandru Panait" userId="9ee392a4-5d6f-498b-83ee-8817b716e73a" providerId="ADAL" clId="{C62EABEE-9500-4703-81DC-F70ABF88F9A5}" dt="2025-07-09T21:00:51.735" v="3409" actId="478"/>
          <ac:graphicFrameMkLst>
            <pc:docMk/>
            <pc:sldMk cId="1285913296" sldId="274"/>
            <ac:graphicFrameMk id="28" creationId="{86EC5502-6FB1-6760-CE67-E842CB73EF7C}"/>
          </ac:graphicFrameMkLst>
        </pc:graphicFrameChg>
        <pc:picChg chg="add del mod">
          <ac:chgData name="Tudor-Alexandru Panait" userId="9ee392a4-5d6f-498b-83ee-8817b716e73a" providerId="ADAL" clId="{C62EABEE-9500-4703-81DC-F70ABF88F9A5}" dt="2025-07-09T20:59:36.125" v="3379" actId="26606"/>
          <ac:picMkLst>
            <pc:docMk/>
            <pc:sldMk cId="1285913296" sldId="274"/>
            <ac:picMk id="6" creationId="{E5489874-50D0-A02B-730C-C46765B50C96}"/>
          </ac:picMkLst>
        </pc:picChg>
      </pc:sldChg>
      <pc:sldChg chg="addSp delSp modSp add mod ord">
        <pc:chgData name="Tudor-Alexandru Panait" userId="9ee392a4-5d6f-498b-83ee-8817b716e73a" providerId="ADAL" clId="{C62EABEE-9500-4703-81DC-F70ABF88F9A5}" dt="2025-07-09T21:11:15.140" v="3551" actId="20577"/>
        <pc:sldMkLst>
          <pc:docMk/>
          <pc:sldMk cId="3396281728" sldId="275"/>
        </pc:sldMkLst>
        <pc:spChg chg="mod">
          <ac:chgData name="Tudor-Alexandru Panait" userId="9ee392a4-5d6f-498b-83ee-8817b716e73a" providerId="ADAL" clId="{C62EABEE-9500-4703-81DC-F70ABF88F9A5}" dt="2025-07-09T21:00:56.440" v="3412"/>
          <ac:spMkLst>
            <pc:docMk/>
            <pc:sldMk cId="3396281728" sldId="275"/>
            <ac:spMk id="2" creationId="{260A1AC2-0B53-0353-5BA7-7F4DD6D26166}"/>
          </ac:spMkLst>
        </pc:spChg>
        <pc:spChg chg="add del mod">
          <ac:chgData name="Tudor-Alexandru Panait" userId="9ee392a4-5d6f-498b-83ee-8817b716e73a" providerId="ADAL" clId="{C62EABEE-9500-4703-81DC-F70ABF88F9A5}" dt="2025-07-09T21:00:42.566" v="3407" actId="478"/>
          <ac:spMkLst>
            <pc:docMk/>
            <pc:sldMk cId="3396281728" sldId="275"/>
            <ac:spMk id="4" creationId="{1B989DD4-9FBF-CA99-42FC-5A9677C17386}"/>
          </ac:spMkLst>
        </pc:spChg>
        <pc:graphicFrameChg chg="add del mod modGraphic">
          <ac:chgData name="Tudor-Alexandru Panait" userId="9ee392a4-5d6f-498b-83ee-8817b716e73a" providerId="ADAL" clId="{C62EABEE-9500-4703-81DC-F70ABF88F9A5}" dt="2025-07-09T21:11:15.140" v="3551" actId="20577"/>
          <ac:graphicFrameMkLst>
            <pc:docMk/>
            <pc:sldMk cId="3396281728" sldId="275"/>
            <ac:graphicFrameMk id="26" creationId="{834952D4-E1EA-75C4-7964-3D7AA6CD3848}"/>
          </ac:graphicFrameMkLst>
        </pc:graphicFrameChg>
      </pc:sldChg>
      <pc:sldChg chg="addSp delSp add del setBg delDesignElem">
        <pc:chgData name="Tudor-Alexandru Panait" userId="9ee392a4-5d6f-498b-83ee-8817b716e73a" providerId="ADAL" clId="{C62EABEE-9500-4703-81DC-F70ABF88F9A5}" dt="2025-07-09T21:00:32.681" v="3402"/>
        <pc:sldMkLst>
          <pc:docMk/>
          <pc:sldMk cId="3952001136" sldId="275"/>
        </pc:sldMkLst>
        <pc:spChg chg="add del">
          <ac:chgData name="Tudor-Alexandru Panait" userId="9ee392a4-5d6f-498b-83ee-8817b716e73a" providerId="ADAL" clId="{C62EABEE-9500-4703-81DC-F70ABF88F9A5}" dt="2025-07-09T21:00:32.681" v="3402"/>
          <ac:spMkLst>
            <pc:docMk/>
            <pc:sldMk cId="3952001136" sldId="275"/>
            <ac:spMk id="34" creationId="{C27E0ECE-35FB-3C95-7C10-486D53516F32}"/>
          </ac:spMkLst>
        </pc:spChg>
        <pc:spChg chg="add del">
          <ac:chgData name="Tudor-Alexandru Panait" userId="9ee392a4-5d6f-498b-83ee-8817b716e73a" providerId="ADAL" clId="{C62EABEE-9500-4703-81DC-F70ABF88F9A5}" dt="2025-07-09T21:00:32.681" v="3402"/>
          <ac:spMkLst>
            <pc:docMk/>
            <pc:sldMk cId="3952001136" sldId="275"/>
            <ac:spMk id="36" creationId="{CDA28394-ECD3-BD10-853F-0FEEAD97F6EE}"/>
          </ac:spMkLst>
        </pc:spChg>
        <pc:spChg chg="add del">
          <ac:chgData name="Tudor-Alexandru Panait" userId="9ee392a4-5d6f-498b-83ee-8817b716e73a" providerId="ADAL" clId="{C62EABEE-9500-4703-81DC-F70ABF88F9A5}" dt="2025-07-09T21:00:32.681" v="3402"/>
          <ac:spMkLst>
            <pc:docMk/>
            <pc:sldMk cId="3952001136" sldId="275"/>
            <ac:spMk id="37" creationId="{BE4C0508-A6D1-2920-F3D6-2B21D0E26334}"/>
          </ac:spMkLst>
        </pc:spChg>
      </pc:sldChg>
      <pc:sldChg chg="addSp delSp modSp add del mod ord">
        <pc:chgData name="Tudor-Alexandru Panait" userId="9ee392a4-5d6f-498b-83ee-8817b716e73a" providerId="ADAL" clId="{C62EABEE-9500-4703-81DC-F70ABF88F9A5}" dt="2025-07-09T21:00:30.281" v="3400" actId="2890"/>
        <pc:sldMkLst>
          <pc:docMk/>
          <pc:sldMk cId="2147727477" sldId="276"/>
        </pc:sldMkLst>
        <pc:spChg chg="add del mod">
          <ac:chgData name="Tudor-Alexandru Panait" userId="9ee392a4-5d6f-498b-83ee-8817b716e73a" providerId="ADAL" clId="{C62EABEE-9500-4703-81DC-F70ABF88F9A5}" dt="2025-07-09T21:00:28.725" v="3398" actId="478"/>
          <ac:spMkLst>
            <pc:docMk/>
            <pc:sldMk cId="2147727477" sldId="276"/>
            <ac:spMk id="4" creationId="{6C1E992A-2550-36DE-4C20-5C1B20376CAB}"/>
          </ac:spMkLst>
        </pc:spChg>
        <pc:graphicFrameChg chg="add del">
          <ac:chgData name="Tudor-Alexandru Panait" userId="9ee392a4-5d6f-498b-83ee-8817b716e73a" providerId="ADAL" clId="{C62EABEE-9500-4703-81DC-F70ABF88F9A5}" dt="2025-07-09T21:00:28.725" v="3398" actId="478"/>
          <ac:graphicFrameMkLst>
            <pc:docMk/>
            <pc:sldMk cId="2147727477" sldId="276"/>
            <ac:graphicFrameMk id="26" creationId="{EB136BD7-4277-F944-1BF8-2AF18DB24A6B}"/>
          </ac:graphicFrameMkLst>
        </pc:graphicFrameChg>
      </pc:sldChg>
      <pc:sldChg chg="addSp delSp modSp new mod setBg">
        <pc:chgData name="Tudor-Alexandru Panait" userId="9ee392a4-5d6f-498b-83ee-8817b716e73a" providerId="ADAL" clId="{C62EABEE-9500-4703-81DC-F70ABF88F9A5}" dt="2025-07-09T21:04:16.175" v="3497" actId="14100"/>
        <pc:sldMkLst>
          <pc:docMk/>
          <pc:sldMk cId="3189310767" sldId="276"/>
        </pc:sldMkLst>
        <pc:spChg chg="mod">
          <ac:chgData name="Tudor-Alexandru Panait" userId="9ee392a4-5d6f-498b-83ee-8817b716e73a" providerId="ADAL" clId="{C62EABEE-9500-4703-81DC-F70ABF88F9A5}" dt="2025-07-09T21:03:55.390" v="3478" actId="26606"/>
          <ac:spMkLst>
            <pc:docMk/>
            <pc:sldMk cId="3189310767" sldId="276"/>
            <ac:spMk id="2" creationId="{74EE2DC8-84B2-439E-03C7-E790903325CD}"/>
          </ac:spMkLst>
        </pc:spChg>
        <pc:spChg chg="mod">
          <ac:chgData name="Tudor-Alexandru Panait" userId="9ee392a4-5d6f-498b-83ee-8817b716e73a" providerId="ADAL" clId="{C62EABEE-9500-4703-81DC-F70ABF88F9A5}" dt="2025-07-09T21:04:16.175" v="3497" actId="14100"/>
          <ac:spMkLst>
            <pc:docMk/>
            <pc:sldMk cId="3189310767" sldId="276"/>
            <ac:spMk id="3" creationId="{27860C30-69C5-E15E-94AD-D78166631C47}"/>
          </ac:spMkLst>
        </pc:spChg>
        <pc:spChg chg="add del">
          <ac:chgData name="Tudor-Alexandru Panait" userId="9ee392a4-5d6f-498b-83ee-8817b716e73a" providerId="ADAL" clId="{C62EABEE-9500-4703-81DC-F70ABF88F9A5}" dt="2025-07-09T21:03:49.375" v="3475" actId="26606"/>
          <ac:spMkLst>
            <pc:docMk/>
            <pc:sldMk cId="3189310767" sldId="276"/>
            <ac:spMk id="8" creationId="{4E1BEB12-92AF-4445-98AD-4C7756E7C93B}"/>
          </ac:spMkLst>
        </pc:spChg>
        <pc:spChg chg="add del">
          <ac:chgData name="Tudor-Alexandru Panait" userId="9ee392a4-5d6f-498b-83ee-8817b716e73a" providerId="ADAL" clId="{C62EABEE-9500-4703-81DC-F70ABF88F9A5}" dt="2025-07-09T21:03:49.375" v="3475" actId="26606"/>
          <ac:spMkLst>
            <pc:docMk/>
            <pc:sldMk cId="3189310767" sldId="276"/>
            <ac:spMk id="10" creationId="{D0522C2C-7B5C-48A7-A969-03941E5D2E76}"/>
          </ac:spMkLst>
        </pc:spChg>
        <pc:spChg chg="add del">
          <ac:chgData name="Tudor-Alexandru Panait" userId="9ee392a4-5d6f-498b-83ee-8817b716e73a" providerId="ADAL" clId="{C62EABEE-9500-4703-81DC-F70ABF88F9A5}" dt="2025-07-09T21:03:49.375" v="3475" actId="26606"/>
          <ac:spMkLst>
            <pc:docMk/>
            <pc:sldMk cId="3189310767" sldId="276"/>
            <ac:spMk id="12" creationId="{9C682A1A-5B2D-4111-BBD6-620165633E5B}"/>
          </ac:spMkLst>
        </pc:spChg>
        <pc:spChg chg="add del">
          <ac:chgData name="Tudor-Alexandru Panait" userId="9ee392a4-5d6f-498b-83ee-8817b716e73a" providerId="ADAL" clId="{C62EABEE-9500-4703-81DC-F70ABF88F9A5}" dt="2025-07-09T21:03:49.375" v="3475" actId="26606"/>
          <ac:spMkLst>
            <pc:docMk/>
            <pc:sldMk cId="3189310767" sldId="276"/>
            <ac:spMk id="14" creationId="{D6EE29F2-D77F-4BD0-A20B-334D316A1C9D}"/>
          </ac:spMkLst>
        </pc:spChg>
        <pc:spChg chg="add del">
          <ac:chgData name="Tudor-Alexandru Panait" userId="9ee392a4-5d6f-498b-83ee-8817b716e73a" providerId="ADAL" clId="{C62EABEE-9500-4703-81DC-F70ABF88F9A5}" dt="2025-07-09T21:03:49.375" v="3475" actId="26606"/>
          <ac:spMkLst>
            <pc:docMk/>
            <pc:sldMk cId="3189310767" sldId="276"/>
            <ac:spMk id="16" creationId="{22D09ED2-868F-42C6-866E-F92E0CEF314F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18" creationId="{AD3811F5-514E-49A4-B382-673ED228A4CC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19" creationId="{59EF30C2-29AC-4A0D-BC0A-A679CF113EDD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20" creationId="{067AD921-1CEE-4C1B-9AA3-C66D908DDD14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21" creationId="{9C682A1A-5B2D-4111-BBD6-620165633E5B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22" creationId="{C36A08F5-3B56-47C5-A371-9187BE56E1E5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24" creationId="{A04F1504-431A-4D86-9091-AE7E4B33376B}"/>
          </ac:spMkLst>
        </pc:spChg>
        <pc:spChg chg="add del">
          <ac:chgData name="Tudor-Alexandru Panait" userId="9ee392a4-5d6f-498b-83ee-8817b716e73a" providerId="ADAL" clId="{C62EABEE-9500-4703-81DC-F70ABF88F9A5}" dt="2025-07-09T21:03:55.385" v="3477" actId="26606"/>
          <ac:spMkLst>
            <pc:docMk/>
            <pc:sldMk cId="3189310767" sldId="276"/>
            <ac:spMk id="25" creationId="{EA804283-B929-4503-802F-4585376E2B42}"/>
          </ac:spMkLst>
        </pc:spChg>
        <pc:spChg chg="add">
          <ac:chgData name="Tudor-Alexandru Panait" userId="9ee392a4-5d6f-498b-83ee-8817b716e73a" providerId="ADAL" clId="{C62EABEE-9500-4703-81DC-F70ABF88F9A5}" dt="2025-07-09T21:03:55.390" v="3478" actId="26606"/>
          <ac:spMkLst>
            <pc:docMk/>
            <pc:sldMk cId="3189310767" sldId="276"/>
            <ac:spMk id="27" creationId="{289ED1AA-8684-4D37-B208-8777E1A7780D}"/>
          </ac:spMkLst>
        </pc:spChg>
        <pc:spChg chg="add">
          <ac:chgData name="Tudor-Alexandru Panait" userId="9ee392a4-5d6f-498b-83ee-8817b716e73a" providerId="ADAL" clId="{C62EABEE-9500-4703-81DC-F70ABF88F9A5}" dt="2025-07-09T21:03:55.390" v="3478" actId="26606"/>
          <ac:spMkLst>
            <pc:docMk/>
            <pc:sldMk cId="3189310767" sldId="276"/>
            <ac:spMk id="28" creationId="{4180E01B-B1F4-437C-807D-1C930718EE64}"/>
          </ac:spMkLst>
        </pc:spChg>
        <pc:spChg chg="add">
          <ac:chgData name="Tudor-Alexandru Panait" userId="9ee392a4-5d6f-498b-83ee-8817b716e73a" providerId="ADAL" clId="{C62EABEE-9500-4703-81DC-F70ABF88F9A5}" dt="2025-07-09T21:03:55.390" v="3478" actId="26606"/>
          <ac:spMkLst>
            <pc:docMk/>
            <pc:sldMk cId="3189310767" sldId="276"/>
            <ac:spMk id="29" creationId="{41F77738-2AF0-4750-A0C7-F97C2C17590E}"/>
          </ac:spMkLst>
        </pc:spChg>
        <pc:cxnChg chg="add del">
          <ac:chgData name="Tudor-Alexandru Panait" userId="9ee392a4-5d6f-498b-83ee-8817b716e73a" providerId="ADAL" clId="{C62EABEE-9500-4703-81DC-F70ABF88F9A5}" dt="2025-07-09T21:03:55.385" v="3477" actId="26606"/>
          <ac:cxnSpMkLst>
            <pc:docMk/>
            <pc:sldMk cId="3189310767" sldId="276"/>
            <ac:cxnSpMk id="23" creationId="{266A0658-1CC4-4B0D-AAB7-A702286AFB03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1B07E-17B3-49FD-A48C-A601C738A9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DF1ADE-D2ED-493A-AD73-DE3514C6A0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systems struggle with </a:t>
          </a:r>
          <a:r>
            <a:rPr lang="en-US" b="1"/>
            <a:t>response time, consistency, and 24/7 availability</a:t>
          </a:r>
          <a:endParaRPr lang="en-US"/>
        </a:p>
      </dgm:t>
    </dgm:pt>
    <dgm:pt modelId="{21F2F608-6B08-4338-A22C-B0DE2011054B}" type="parTrans" cxnId="{B2FE14C2-6DD9-4EA1-A5CF-A79CB2BA857E}">
      <dgm:prSet/>
      <dgm:spPr/>
      <dgm:t>
        <a:bodyPr/>
        <a:lstStyle/>
        <a:p>
          <a:endParaRPr lang="en-US"/>
        </a:p>
      </dgm:t>
    </dgm:pt>
    <dgm:pt modelId="{687421B2-CE62-4919-AF80-0534A897101A}" type="sibTrans" cxnId="{B2FE14C2-6DD9-4EA1-A5CF-A79CB2BA857E}">
      <dgm:prSet/>
      <dgm:spPr/>
      <dgm:t>
        <a:bodyPr/>
        <a:lstStyle/>
        <a:p>
          <a:endParaRPr lang="en-US"/>
        </a:p>
      </dgm:t>
    </dgm:pt>
    <dgm:pt modelId="{BFCEDA4A-E20D-43C2-99CD-4C24974F4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</a:t>
          </a:r>
          <a:r>
            <a:rPr lang="en-US" b="1"/>
            <a:t>rise in customer support demand</a:t>
          </a:r>
          <a:r>
            <a:rPr lang="en-US"/>
            <a:t> requires </a:t>
          </a:r>
          <a:r>
            <a:rPr lang="en-US" b="1"/>
            <a:t>scalable</a:t>
          </a:r>
          <a:r>
            <a:rPr lang="en-US"/>
            <a:t> and </a:t>
          </a:r>
          <a:r>
            <a:rPr lang="en-US" b="1"/>
            <a:t>efficient</a:t>
          </a:r>
          <a:r>
            <a:rPr lang="en-US"/>
            <a:t> solutions</a:t>
          </a:r>
        </a:p>
      </dgm:t>
    </dgm:pt>
    <dgm:pt modelId="{F01B8253-3CC1-41F2-ACF1-E2708D2572DC}" type="parTrans" cxnId="{D67A74F5-62BE-4B31-8958-A2E599560676}">
      <dgm:prSet/>
      <dgm:spPr/>
      <dgm:t>
        <a:bodyPr/>
        <a:lstStyle/>
        <a:p>
          <a:endParaRPr lang="en-US"/>
        </a:p>
      </dgm:t>
    </dgm:pt>
    <dgm:pt modelId="{F4D8633D-CD3B-4107-9CD1-DBA33A2F87B7}" type="sibTrans" cxnId="{D67A74F5-62BE-4B31-8958-A2E599560676}">
      <dgm:prSet/>
      <dgm:spPr/>
      <dgm:t>
        <a:bodyPr/>
        <a:lstStyle/>
        <a:p>
          <a:endParaRPr lang="en-US"/>
        </a:p>
      </dgm:t>
    </dgm:pt>
    <dgm:pt modelId="{564D4F0B-9D2D-4054-93D0-A19BCFCA0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Businesses increasingly seek to </a:t>
          </a:r>
          <a:r>
            <a:rPr lang="en-US" b="1"/>
            <a:t>reduce operational costs</a:t>
          </a:r>
          <a:r>
            <a:rPr lang="en-US"/>
            <a:t> while maintaining high customer satisfaction</a:t>
          </a:r>
        </a:p>
      </dgm:t>
    </dgm:pt>
    <dgm:pt modelId="{80BB7F17-D619-48D8-8AA0-54B8BA8E3F67}" type="parTrans" cxnId="{B008AB6C-5768-43B8-B466-8494A616B343}">
      <dgm:prSet/>
      <dgm:spPr/>
      <dgm:t>
        <a:bodyPr/>
        <a:lstStyle/>
        <a:p>
          <a:endParaRPr lang="en-US"/>
        </a:p>
      </dgm:t>
    </dgm:pt>
    <dgm:pt modelId="{36763AB7-4A9A-49CF-9DB6-62D142680446}" type="sibTrans" cxnId="{B008AB6C-5768-43B8-B466-8494A616B343}">
      <dgm:prSet/>
      <dgm:spPr/>
      <dgm:t>
        <a:bodyPr/>
        <a:lstStyle/>
        <a:p>
          <a:endParaRPr lang="en-US"/>
        </a:p>
      </dgm:t>
    </dgm:pt>
    <dgm:pt modelId="{1370DD91-FC33-42A9-B392-EA1FAB64B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SMEs often </a:t>
          </a:r>
          <a:r>
            <a:rPr lang="en-US" b="1" dirty="0"/>
            <a:t>lack</a:t>
          </a:r>
          <a:r>
            <a:rPr lang="en-US" dirty="0"/>
            <a:t> </a:t>
          </a:r>
          <a:r>
            <a:rPr lang="en-US" b="1" dirty="0"/>
            <a:t>resources</a:t>
          </a:r>
          <a:r>
            <a:rPr lang="en-US" dirty="0"/>
            <a:t> for </a:t>
          </a:r>
          <a:r>
            <a:rPr lang="en-US" b="1" dirty="0"/>
            <a:t>advanced</a:t>
          </a:r>
          <a:r>
            <a:rPr lang="en-US" dirty="0"/>
            <a:t> </a:t>
          </a:r>
          <a:r>
            <a:rPr lang="en-US" b="1" dirty="0"/>
            <a:t>tech</a:t>
          </a:r>
          <a:r>
            <a:rPr lang="en-US" dirty="0"/>
            <a:t> and </a:t>
          </a:r>
          <a:r>
            <a:rPr lang="en-US" b="1" dirty="0"/>
            <a:t>bigger</a:t>
          </a:r>
          <a:r>
            <a:rPr lang="en-US" dirty="0"/>
            <a:t> </a:t>
          </a:r>
          <a:r>
            <a:rPr lang="en-US" b="1" dirty="0"/>
            <a:t>support teams</a:t>
          </a:r>
        </a:p>
      </dgm:t>
    </dgm:pt>
    <dgm:pt modelId="{0C619DC5-3CDE-4AF3-8160-7D6CD7D6A41C}" type="parTrans" cxnId="{807AAABF-0887-4D15-A061-981BFCCEB551}">
      <dgm:prSet/>
      <dgm:spPr/>
      <dgm:t>
        <a:bodyPr/>
        <a:lstStyle/>
        <a:p>
          <a:endParaRPr lang="en-US"/>
        </a:p>
      </dgm:t>
    </dgm:pt>
    <dgm:pt modelId="{420D33C9-A6BB-46DA-A029-01C6A7171F72}" type="sibTrans" cxnId="{807AAABF-0887-4D15-A061-981BFCCEB551}">
      <dgm:prSet/>
      <dgm:spPr/>
      <dgm:t>
        <a:bodyPr/>
        <a:lstStyle/>
        <a:p>
          <a:endParaRPr lang="en-US"/>
        </a:p>
      </dgm:t>
    </dgm:pt>
    <dgm:pt modelId="{2384E544-154C-45E4-9EB1-2DE3D9A26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 explores how and if AI can help through a </a:t>
          </a:r>
          <a:r>
            <a:rPr lang="en-US" b="1" dirty="0"/>
            <a:t>practical, data-driven analysis</a:t>
          </a:r>
          <a:endParaRPr lang="en-US" dirty="0"/>
        </a:p>
      </dgm:t>
    </dgm:pt>
    <dgm:pt modelId="{F4870EE1-62E1-4E5B-B73D-071837B376C7}" type="parTrans" cxnId="{D10AA80D-B050-40C7-8B1D-3FD578349E26}">
      <dgm:prSet/>
      <dgm:spPr/>
      <dgm:t>
        <a:bodyPr/>
        <a:lstStyle/>
        <a:p>
          <a:endParaRPr lang="en-US"/>
        </a:p>
      </dgm:t>
    </dgm:pt>
    <dgm:pt modelId="{91E1BE95-D9D3-48BB-987F-E82FEF42BAA3}" type="sibTrans" cxnId="{D10AA80D-B050-40C7-8B1D-3FD578349E26}">
      <dgm:prSet/>
      <dgm:spPr/>
      <dgm:t>
        <a:bodyPr/>
        <a:lstStyle/>
        <a:p>
          <a:endParaRPr lang="en-US"/>
        </a:p>
      </dgm:t>
    </dgm:pt>
    <dgm:pt modelId="{AAC10DD2-04E1-49C7-AC29-2ACD9067743E}" type="pres">
      <dgm:prSet presAssocID="{2EC1B07E-17B3-49FD-A48C-A601C738A9D6}" presName="root" presStyleCnt="0">
        <dgm:presLayoutVars>
          <dgm:dir/>
          <dgm:resizeHandles val="exact"/>
        </dgm:presLayoutVars>
      </dgm:prSet>
      <dgm:spPr/>
    </dgm:pt>
    <dgm:pt modelId="{532CD1F9-ADAD-4206-90D7-5C76709F7EA6}" type="pres">
      <dgm:prSet presAssocID="{A7DF1ADE-D2ED-493A-AD73-DE3514C6A042}" presName="compNode" presStyleCnt="0"/>
      <dgm:spPr/>
    </dgm:pt>
    <dgm:pt modelId="{FEEBF109-A7E5-4741-A401-6B736FBC9ABF}" type="pres">
      <dgm:prSet presAssocID="{A7DF1ADE-D2ED-493A-AD73-DE3514C6A042}" presName="bgRect" presStyleLbl="bgShp" presStyleIdx="0" presStyleCnt="5"/>
      <dgm:spPr/>
    </dgm:pt>
    <dgm:pt modelId="{1A097583-542F-4783-A678-0464D3BF62D1}" type="pres">
      <dgm:prSet presAssocID="{A7DF1ADE-D2ED-493A-AD73-DE3514C6A0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14044474-8A35-4775-91F6-9DA09A02C1DE}" type="pres">
      <dgm:prSet presAssocID="{A7DF1ADE-D2ED-493A-AD73-DE3514C6A042}" presName="spaceRect" presStyleCnt="0"/>
      <dgm:spPr/>
    </dgm:pt>
    <dgm:pt modelId="{AED0D9FF-CC8F-493E-97BB-74187CB07015}" type="pres">
      <dgm:prSet presAssocID="{A7DF1ADE-D2ED-493A-AD73-DE3514C6A042}" presName="parTx" presStyleLbl="revTx" presStyleIdx="0" presStyleCnt="5">
        <dgm:presLayoutVars>
          <dgm:chMax val="0"/>
          <dgm:chPref val="0"/>
        </dgm:presLayoutVars>
      </dgm:prSet>
      <dgm:spPr/>
    </dgm:pt>
    <dgm:pt modelId="{C961A609-DB84-4D34-BF57-713825634308}" type="pres">
      <dgm:prSet presAssocID="{687421B2-CE62-4919-AF80-0534A897101A}" presName="sibTrans" presStyleCnt="0"/>
      <dgm:spPr/>
    </dgm:pt>
    <dgm:pt modelId="{CD80826C-8822-4E6B-8381-F5B9509F8F80}" type="pres">
      <dgm:prSet presAssocID="{BFCEDA4A-E20D-43C2-99CD-4C24974F46A2}" presName="compNode" presStyleCnt="0"/>
      <dgm:spPr/>
    </dgm:pt>
    <dgm:pt modelId="{79743E7D-DE17-4DB1-B301-00E59D84E71A}" type="pres">
      <dgm:prSet presAssocID="{BFCEDA4A-E20D-43C2-99CD-4C24974F46A2}" presName="bgRect" presStyleLbl="bgShp" presStyleIdx="1" presStyleCnt="5"/>
      <dgm:spPr/>
    </dgm:pt>
    <dgm:pt modelId="{AA6AB3D0-BD11-4C3E-AAF1-01FAEDAFAC6D}" type="pres">
      <dgm:prSet presAssocID="{BFCEDA4A-E20D-43C2-99CD-4C24974F46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C9327E4-3953-41C9-939B-FB409242DA9D}" type="pres">
      <dgm:prSet presAssocID="{BFCEDA4A-E20D-43C2-99CD-4C24974F46A2}" presName="spaceRect" presStyleCnt="0"/>
      <dgm:spPr/>
    </dgm:pt>
    <dgm:pt modelId="{91646015-5B5E-46B1-BAB6-B28BDF69EF85}" type="pres">
      <dgm:prSet presAssocID="{BFCEDA4A-E20D-43C2-99CD-4C24974F46A2}" presName="parTx" presStyleLbl="revTx" presStyleIdx="1" presStyleCnt="5">
        <dgm:presLayoutVars>
          <dgm:chMax val="0"/>
          <dgm:chPref val="0"/>
        </dgm:presLayoutVars>
      </dgm:prSet>
      <dgm:spPr/>
    </dgm:pt>
    <dgm:pt modelId="{A70C8B93-03BB-4E19-9213-705A158A2067}" type="pres">
      <dgm:prSet presAssocID="{F4D8633D-CD3B-4107-9CD1-DBA33A2F87B7}" presName="sibTrans" presStyleCnt="0"/>
      <dgm:spPr/>
    </dgm:pt>
    <dgm:pt modelId="{7717A68B-8450-41D0-B17C-1ED999C3B51B}" type="pres">
      <dgm:prSet presAssocID="{564D4F0B-9D2D-4054-93D0-A19BCFCA0EC6}" presName="compNode" presStyleCnt="0"/>
      <dgm:spPr/>
    </dgm:pt>
    <dgm:pt modelId="{DCD0A147-6797-4482-9BC5-03A6DF036C46}" type="pres">
      <dgm:prSet presAssocID="{564D4F0B-9D2D-4054-93D0-A19BCFCA0EC6}" presName="bgRect" presStyleLbl="bgShp" presStyleIdx="2" presStyleCnt="5"/>
      <dgm:spPr/>
    </dgm:pt>
    <dgm:pt modelId="{C57E2A57-B754-4B0F-8E54-2174A18FC626}" type="pres">
      <dgm:prSet presAssocID="{564D4F0B-9D2D-4054-93D0-A19BCFCA0E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89D64E2-74D2-4AD8-82AD-1A59EA20F708}" type="pres">
      <dgm:prSet presAssocID="{564D4F0B-9D2D-4054-93D0-A19BCFCA0EC6}" presName="spaceRect" presStyleCnt="0"/>
      <dgm:spPr/>
    </dgm:pt>
    <dgm:pt modelId="{D0B73C26-E12C-4DC2-AF3A-8F0DC648081F}" type="pres">
      <dgm:prSet presAssocID="{564D4F0B-9D2D-4054-93D0-A19BCFCA0EC6}" presName="parTx" presStyleLbl="revTx" presStyleIdx="2" presStyleCnt="5">
        <dgm:presLayoutVars>
          <dgm:chMax val="0"/>
          <dgm:chPref val="0"/>
        </dgm:presLayoutVars>
      </dgm:prSet>
      <dgm:spPr/>
    </dgm:pt>
    <dgm:pt modelId="{356AB956-EE23-47D8-8895-B1710225A808}" type="pres">
      <dgm:prSet presAssocID="{36763AB7-4A9A-49CF-9DB6-62D142680446}" presName="sibTrans" presStyleCnt="0"/>
      <dgm:spPr/>
    </dgm:pt>
    <dgm:pt modelId="{8726DBB6-DD11-4B1F-B1E2-58A44847BAED}" type="pres">
      <dgm:prSet presAssocID="{1370DD91-FC33-42A9-B392-EA1FAB64B0BD}" presName="compNode" presStyleCnt="0"/>
      <dgm:spPr/>
    </dgm:pt>
    <dgm:pt modelId="{86720689-212F-4256-BF02-B667261670B9}" type="pres">
      <dgm:prSet presAssocID="{1370DD91-FC33-42A9-B392-EA1FAB64B0BD}" presName="bgRect" presStyleLbl="bgShp" presStyleIdx="3" presStyleCnt="5"/>
      <dgm:spPr/>
    </dgm:pt>
    <dgm:pt modelId="{27D8AA05-7DF2-4784-B03C-7F3BAF51B33E}" type="pres">
      <dgm:prSet presAssocID="{1370DD91-FC33-42A9-B392-EA1FAB64B0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550E0AC-2BBE-4D57-A165-62A607BD467A}" type="pres">
      <dgm:prSet presAssocID="{1370DD91-FC33-42A9-B392-EA1FAB64B0BD}" presName="spaceRect" presStyleCnt="0"/>
      <dgm:spPr/>
    </dgm:pt>
    <dgm:pt modelId="{4E0CD194-0C8A-479C-9E47-8C437BF52F49}" type="pres">
      <dgm:prSet presAssocID="{1370DD91-FC33-42A9-B392-EA1FAB64B0BD}" presName="parTx" presStyleLbl="revTx" presStyleIdx="3" presStyleCnt="5">
        <dgm:presLayoutVars>
          <dgm:chMax val="0"/>
          <dgm:chPref val="0"/>
        </dgm:presLayoutVars>
      </dgm:prSet>
      <dgm:spPr/>
    </dgm:pt>
    <dgm:pt modelId="{21FB0B0F-C319-4446-BE00-00F29F26FBE1}" type="pres">
      <dgm:prSet presAssocID="{420D33C9-A6BB-46DA-A029-01C6A7171F72}" presName="sibTrans" presStyleCnt="0"/>
      <dgm:spPr/>
    </dgm:pt>
    <dgm:pt modelId="{20DF797D-D908-4367-BE90-990A83A19FB4}" type="pres">
      <dgm:prSet presAssocID="{2384E544-154C-45E4-9EB1-2DE3D9A26AA3}" presName="compNode" presStyleCnt="0"/>
      <dgm:spPr/>
    </dgm:pt>
    <dgm:pt modelId="{31E8A250-4F15-40A7-96FF-F7F65B57DE58}" type="pres">
      <dgm:prSet presAssocID="{2384E544-154C-45E4-9EB1-2DE3D9A26AA3}" presName="bgRect" presStyleLbl="bgShp" presStyleIdx="4" presStyleCnt="5"/>
      <dgm:spPr/>
    </dgm:pt>
    <dgm:pt modelId="{3923784E-8BA2-4570-B173-F6284200714C}" type="pres">
      <dgm:prSet presAssocID="{2384E544-154C-45E4-9EB1-2DE3D9A26AA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0B4E9F4-0308-49F8-A19D-690C2B7B995C}" type="pres">
      <dgm:prSet presAssocID="{2384E544-154C-45E4-9EB1-2DE3D9A26AA3}" presName="spaceRect" presStyleCnt="0"/>
      <dgm:spPr/>
    </dgm:pt>
    <dgm:pt modelId="{7D0BCE1F-CE3C-412F-9F5D-8EC89933C6A0}" type="pres">
      <dgm:prSet presAssocID="{2384E544-154C-45E4-9EB1-2DE3D9A26AA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0AA80D-B050-40C7-8B1D-3FD578349E26}" srcId="{2EC1B07E-17B3-49FD-A48C-A601C738A9D6}" destId="{2384E544-154C-45E4-9EB1-2DE3D9A26AA3}" srcOrd="4" destOrd="0" parTransId="{F4870EE1-62E1-4E5B-B73D-071837B376C7}" sibTransId="{91E1BE95-D9D3-48BB-987F-E82FEF42BAA3}"/>
    <dgm:cxn modelId="{CFF2C020-CE31-4769-840F-941C0B978682}" type="presOf" srcId="{2384E544-154C-45E4-9EB1-2DE3D9A26AA3}" destId="{7D0BCE1F-CE3C-412F-9F5D-8EC89933C6A0}" srcOrd="0" destOrd="0" presId="urn:microsoft.com/office/officeart/2018/2/layout/IconVerticalSolidList"/>
    <dgm:cxn modelId="{F3DB3D23-76BB-4E3C-BCF9-3B0F67ACCA24}" type="presOf" srcId="{2EC1B07E-17B3-49FD-A48C-A601C738A9D6}" destId="{AAC10DD2-04E1-49C7-AC29-2ACD9067743E}" srcOrd="0" destOrd="0" presId="urn:microsoft.com/office/officeart/2018/2/layout/IconVerticalSolidList"/>
    <dgm:cxn modelId="{B008AB6C-5768-43B8-B466-8494A616B343}" srcId="{2EC1B07E-17B3-49FD-A48C-A601C738A9D6}" destId="{564D4F0B-9D2D-4054-93D0-A19BCFCA0EC6}" srcOrd="2" destOrd="0" parTransId="{80BB7F17-D619-48D8-8AA0-54B8BA8E3F67}" sibTransId="{36763AB7-4A9A-49CF-9DB6-62D142680446}"/>
    <dgm:cxn modelId="{9809D39A-3621-40DA-B06B-63EE9C30730D}" type="presOf" srcId="{A7DF1ADE-D2ED-493A-AD73-DE3514C6A042}" destId="{AED0D9FF-CC8F-493E-97BB-74187CB07015}" srcOrd="0" destOrd="0" presId="urn:microsoft.com/office/officeart/2018/2/layout/IconVerticalSolidList"/>
    <dgm:cxn modelId="{EFBF9ABB-CF1D-42A7-BB05-BB0EEDED0542}" type="presOf" srcId="{BFCEDA4A-E20D-43C2-99CD-4C24974F46A2}" destId="{91646015-5B5E-46B1-BAB6-B28BDF69EF85}" srcOrd="0" destOrd="0" presId="urn:microsoft.com/office/officeart/2018/2/layout/IconVerticalSolidList"/>
    <dgm:cxn modelId="{807AAABF-0887-4D15-A061-981BFCCEB551}" srcId="{2EC1B07E-17B3-49FD-A48C-A601C738A9D6}" destId="{1370DD91-FC33-42A9-B392-EA1FAB64B0BD}" srcOrd="3" destOrd="0" parTransId="{0C619DC5-3CDE-4AF3-8160-7D6CD7D6A41C}" sibTransId="{420D33C9-A6BB-46DA-A029-01C6A7171F72}"/>
    <dgm:cxn modelId="{B2FE14C2-6DD9-4EA1-A5CF-A79CB2BA857E}" srcId="{2EC1B07E-17B3-49FD-A48C-A601C738A9D6}" destId="{A7DF1ADE-D2ED-493A-AD73-DE3514C6A042}" srcOrd="0" destOrd="0" parTransId="{21F2F608-6B08-4338-A22C-B0DE2011054B}" sibTransId="{687421B2-CE62-4919-AF80-0534A897101A}"/>
    <dgm:cxn modelId="{1DE363CE-3EE1-4793-939C-4CD4FB6800DA}" type="presOf" srcId="{1370DD91-FC33-42A9-B392-EA1FAB64B0BD}" destId="{4E0CD194-0C8A-479C-9E47-8C437BF52F49}" srcOrd="0" destOrd="0" presId="urn:microsoft.com/office/officeart/2018/2/layout/IconVerticalSolidList"/>
    <dgm:cxn modelId="{697F4AD7-C85B-4E5C-8632-B158F423F986}" type="presOf" srcId="{564D4F0B-9D2D-4054-93D0-A19BCFCA0EC6}" destId="{D0B73C26-E12C-4DC2-AF3A-8F0DC648081F}" srcOrd="0" destOrd="0" presId="urn:microsoft.com/office/officeart/2018/2/layout/IconVerticalSolidList"/>
    <dgm:cxn modelId="{D67A74F5-62BE-4B31-8958-A2E599560676}" srcId="{2EC1B07E-17B3-49FD-A48C-A601C738A9D6}" destId="{BFCEDA4A-E20D-43C2-99CD-4C24974F46A2}" srcOrd="1" destOrd="0" parTransId="{F01B8253-3CC1-41F2-ACF1-E2708D2572DC}" sibTransId="{F4D8633D-CD3B-4107-9CD1-DBA33A2F87B7}"/>
    <dgm:cxn modelId="{EB19CDE7-6C53-43C6-996D-962268FFEE5E}" type="presParOf" srcId="{AAC10DD2-04E1-49C7-AC29-2ACD9067743E}" destId="{532CD1F9-ADAD-4206-90D7-5C76709F7EA6}" srcOrd="0" destOrd="0" presId="urn:microsoft.com/office/officeart/2018/2/layout/IconVerticalSolidList"/>
    <dgm:cxn modelId="{1BBC977D-F265-4AC6-A20C-22295F04A017}" type="presParOf" srcId="{532CD1F9-ADAD-4206-90D7-5C76709F7EA6}" destId="{FEEBF109-A7E5-4741-A401-6B736FBC9ABF}" srcOrd="0" destOrd="0" presId="urn:microsoft.com/office/officeart/2018/2/layout/IconVerticalSolidList"/>
    <dgm:cxn modelId="{CFD963B7-F925-4B41-8ACA-1167247E18E0}" type="presParOf" srcId="{532CD1F9-ADAD-4206-90D7-5C76709F7EA6}" destId="{1A097583-542F-4783-A678-0464D3BF62D1}" srcOrd="1" destOrd="0" presId="urn:microsoft.com/office/officeart/2018/2/layout/IconVerticalSolidList"/>
    <dgm:cxn modelId="{6A08BC0C-E9D7-40CF-A8DB-764F8AAE9A65}" type="presParOf" srcId="{532CD1F9-ADAD-4206-90D7-5C76709F7EA6}" destId="{14044474-8A35-4775-91F6-9DA09A02C1DE}" srcOrd="2" destOrd="0" presId="urn:microsoft.com/office/officeart/2018/2/layout/IconVerticalSolidList"/>
    <dgm:cxn modelId="{EFB9A701-ACBA-4537-B602-7128D9FCDF37}" type="presParOf" srcId="{532CD1F9-ADAD-4206-90D7-5C76709F7EA6}" destId="{AED0D9FF-CC8F-493E-97BB-74187CB07015}" srcOrd="3" destOrd="0" presId="urn:microsoft.com/office/officeart/2018/2/layout/IconVerticalSolidList"/>
    <dgm:cxn modelId="{31E169E6-F43A-4716-8183-2942F64173A2}" type="presParOf" srcId="{AAC10DD2-04E1-49C7-AC29-2ACD9067743E}" destId="{C961A609-DB84-4D34-BF57-713825634308}" srcOrd="1" destOrd="0" presId="urn:microsoft.com/office/officeart/2018/2/layout/IconVerticalSolidList"/>
    <dgm:cxn modelId="{192F55F2-EB93-4C2C-8359-3C8EC3643C20}" type="presParOf" srcId="{AAC10DD2-04E1-49C7-AC29-2ACD9067743E}" destId="{CD80826C-8822-4E6B-8381-F5B9509F8F80}" srcOrd="2" destOrd="0" presId="urn:microsoft.com/office/officeart/2018/2/layout/IconVerticalSolidList"/>
    <dgm:cxn modelId="{F8CC4DD0-78BA-40EF-86CD-B547071118E1}" type="presParOf" srcId="{CD80826C-8822-4E6B-8381-F5B9509F8F80}" destId="{79743E7D-DE17-4DB1-B301-00E59D84E71A}" srcOrd="0" destOrd="0" presId="urn:microsoft.com/office/officeart/2018/2/layout/IconVerticalSolidList"/>
    <dgm:cxn modelId="{11134EAE-751B-4B8A-BA50-D4B911D78FC3}" type="presParOf" srcId="{CD80826C-8822-4E6B-8381-F5B9509F8F80}" destId="{AA6AB3D0-BD11-4C3E-AAF1-01FAEDAFAC6D}" srcOrd="1" destOrd="0" presId="urn:microsoft.com/office/officeart/2018/2/layout/IconVerticalSolidList"/>
    <dgm:cxn modelId="{4ACA8643-6343-42B2-BF9A-EEFF3840BF54}" type="presParOf" srcId="{CD80826C-8822-4E6B-8381-F5B9509F8F80}" destId="{5C9327E4-3953-41C9-939B-FB409242DA9D}" srcOrd="2" destOrd="0" presId="urn:microsoft.com/office/officeart/2018/2/layout/IconVerticalSolidList"/>
    <dgm:cxn modelId="{DB75D251-066D-4486-A945-A4CE894DEDD6}" type="presParOf" srcId="{CD80826C-8822-4E6B-8381-F5B9509F8F80}" destId="{91646015-5B5E-46B1-BAB6-B28BDF69EF85}" srcOrd="3" destOrd="0" presId="urn:microsoft.com/office/officeart/2018/2/layout/IconVerticalSolidList"/>
    <dgm:cxn modelId="{206767E7-DBCC-4651-AA33-1ADEA7A99B0E}" type="presParOf" srcId="{AAC10DD2-04E1-49C7-AC29-2ACD9067743E}" destId="{A70C8B93-03BB-4E19-9213-705A158A2067}" srcOrd="3" destOrd="0" presId="urn:microsoft.com/office/officeart/2018/2/layout/IconVerticalSolidList"/>
    <dgm:cxn modelId="{B0FC4DB4-586C-460F-9A5B-C9044C69AC97}" type="presParOf" srcId="{AAC10DD2-04E1-49C7-AC29-2ACD9067743E}" destId="{7717A68B-8450-41D0-B17C-1ED999C3B51B}" srcOrd="4" destOrd="0" presId="urn:microsoft.com/office/officeart/2018/2/layout/IconVerticalSolidList"/>
    <dgm:cxn modelId="{8B6F9DC1-FB44-42F0-B119-862B3CC1B9AA}" type="presParOf" srcId="{7717A68B-8450-41D0-B17C-1ED999C3B51B}" destId="{DCD0A147-6797-4482-9BC5-03A6DF036C46}" srcOrd="0" destOrd="0" presId="urn:microsoft.com/office/officeart/2018/2/layout/IconVerticalSolidList"/>
    <dgm:cxn modelId="{7A081D24-3DB4-46B8-8401-0C6EA2F1B9C3}" type="presParOf" srcId="{7717A68B-8450-41D0-B17C-1ED999C3B51B}" destId="{C57E2A57-B754-4B0F-8E54-2174A18FC626}" srcOrd="1" destOrd="0" presId="urn:microsoft.com/office/officeart/2018/2/layout/IconVerticalSolidList"/>
    <dgm:cxn modelId="{970C36F0-4E53-439F-A38C-ED69239B19D6}" type="presParOf" srcId="{7717A68B-8450-41D0-B17C-1ED999C3B51B}" destId="{A89D64E2-74D2-4AD8-82AD-1A59EA20F708}" srcOrd="2" destOrd="0" presId="urn:microsoft.com/office/officeart/2018/2/layout/IconVerticalSolidList"/>
    <dgm:cxn modelId="{C8600124-F167-422B-AC96-AFC098F8891D}" type="presParOf" srcId="{7717A68B-8450-41D0-B17C-1ED999C3B51B}" destId="{D0B73C26-E12C-4DC2-AF3A-8F0DC648081F}" srcOrd="3" destOrd="0" presId="urn:microsoft.com/office/officeart/2018/2/layout/IconVerticalSolidList"/>
    <dgm:cxn modelId="{45E69F3C-219F-4E56-A807-24F0AC6580EA}" type="presParOf" srcId="{AAC10DD2-04E1-49C7-AC29-2ACD9067743E}" destId="{356AB956-EE23-47D8-8895-B1710225A808}" srcOrd="5" destOrd="0" presId="urn:microsoft.com/office/officeart/2018/2/layout/IconVerticalSolidList"/>
    <dgm:cxn modelId="{F8CB8341-4D27-481C-BA9D-D53D4FA95C84}" type="presParOf" srcId="{AAC10DD2-04E1-49C7-AC29-2ACD9067743E}" destId="{8726DBB6-DD11-4B1F-B1E2-58A44847BAED}" srcOrd="6" destOrd="0" presId="urn:microsoft.com/office/officeart/2018/2/layout/IconVerticalSolidList"/>
    <dgm:cxn modelId="{52B9793F-4378-483D-93A6-79DC99AB20F3}" type="presParOf" srcId="{8726DBB6-DD11-4B1F-B1E2-58A44847BAED}" destId="{86720689-212F-4256-BF02-B667261670B9}" srcOrd="0" destOrd="0" presId="urn:microsoft.com/office/officeart/2018/2/layout/IconVerticalSolidList"/>
    <dgm:cxn modelId="{88CE6B14-675A-4405-9626-8FBA65B3BE76}" type="presParOf" srcId="{8726DBB6-DD11-4B1F-B1E2-58A44847BAED}" destId="{27D8AA05-7DF2-4784-B03C-7F3BAF51B33E}" srcOrd="1" destOrd="0" presId="urn:microsoft.com/office/officeart/2018/2/layout/IconVerticalSolidList"/>
    <dgm:cxn modelId="{EBBF98DA-2C74-4076-80F7-37516BE2A315}" type="presParOf" srcId="{8726DBB6-DD11-4B1F-B1E2-58A44847BAED}" destId="{9550E0AC-2BBE-4D57-A165-62A607BD467A}" srcOrd="2" destOrd="0" presId="urn:microsoft.com/office/officeart/2018/2/layout/IconVerticalSolidList"/>
    <dgm:cxn modelId="{522ACA38-8966-4E65-96A5-2ABE1998E041}" type="presParOf" srcId="{8726DBB6-DD11-4B1F-B1E2-58A44847BAED}" destId="{4E0CD194-0C8A-479C-9E47-8C437BF52F49}" srcOrd="3" destOrd="0" presId="urn:microsoft.com/office/officeart/2018/2/layout/IconVerticalSolidList"/>
    <dgm:cxn modelId="{FF769661-F5D5-43F9-A0CA-6E087A11FD14}" type="presParOf" srcId="{AAC10DD2-04E1-49C7-AC29-2ACD9067743E}" destId="{21FB0B0F-C319-4446-BE00-00F29F26FBE1}" srcOrd="7" destOrd="0" presId="urn:microsoft.com/office/officeart/2018/2/layout/IconVerticalSolidList"/>
    <dgm:cxn modelId="{BB5B47FF-87CE-456E-9FE4-449970609AAD}" type="presParOf" srcId="{AAC10DD2-04E1-49C7-AC29-2ACD9067743E}" destId="{20DF797D-D908-4367-BE90-990A83A19FB4}" srcOrd="8" destOrd="0" presId="urn:microsoft.com/office/officeart/2018/2/layout/IconVerticalSolidList"/>
    <dgm:cxn modelId="{62DA8EFA-61C1-471F-BCEE-AEBD502620FB}" type="presParOf" srcId="{20DF797D-D908-4367-BE90-990A83A19FB4}" destId="{31E8A250-4F15-40A7-96FF-F7F65B57DE58}" srcOrd="0" destOrd="0" presId="urn:microsoft.com/office/officeart/2018/2/layout/IconVerticalSolidList"/>
    <dgm:cxn modelId="{941276F3-7E9A-401E-88FB-8CAFC626669E}" type="presParOf" srcId="{20DF797D-D908-4367-BE90-990A83A19FB4}" destId="{3923784E-8BA2-4570-B173-F6284200714C}" srcOrd="1" destOrd="0" presId="urn:microsoft.com/office/officeart/2018/2/layout/IconVerticalSolidList"/>
    <dgm:cxn modelId="{B775EC38-1DA1-4F77-AD79-DE04DB38EE97}" type="presParOf" srcId="{20DF797D-D908-4367-BE90-990A83A19FB4}" destId="{80B4E9F4-0308-49F8-A19D-690C2B7B995C}" srcOrd="2" destOrd="0" presId="urn:microsoft.com/office/officeart/2018/2/layout/IconVerticalSolidList"/>
    <dgm:cxn modelId="{45C8281A-A564-43CC-A5BB-C1DA5B1C2DFD}" type="presParOf" srcId="{20DF797D-D908-4367-BE90-990A83A19FB4}" destId="{7D0BCE1F-CE3C-412F-9F5D-8EC89933C6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436350-0D1D-4EF5-A0A8-F534DDC6DD3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BE40F1A-443B-4A82-A486-88D118F31180}">
      <dgm:prSet custT="1"/>
      <dgm:spPr/>
      <dgm:t>
        <a:bodyPr/>
        <a:lstStyle/>
        <a:p>
          <a:r>
            <a:rPr lang="en-US" sz="1800" b="1" i="0" baseline="0" dirty="0"/>
            <a:t>AI Use Cases</a:t>
          </a:r>
          <a:endParaRPr lang="en-US" sz="1800" dirty="0"/>
        </a:p>
      </dgm:t>
    </dgm:pt>
    <dgm:pt modelId="{11FAA759-05B0-476C-8DC1-CA92F620C5F6}" type="parTrans" cxnId="{35597F8F-0D9C-41AC-B843-018C84625939}">
      <dgm:prSet/>
      <dgm:spPr/>
      <dgm:t>
        <a:bodyPr/>
        <a:lstStyle/>
        <a:p>
          <a:endParaRPr lang="en-US" sz="1800"/>
        </a:p>
      </dgm:t>
    </dgm:pt>
    <dgm:pt modelId="{B8A98700-69EA-429C-A376-C4118989850E}" type="sibTrans" cxnId="{35597F8F-0D9C-41AC-B843-018C84625939}">
      <dgm:prSet/>
      <dgm:spPr/>
      <dgm:t>
        <a:bodyPr/>
        <a:lstStyle/>
        <a:p>
          <a:endParaRPr lang="en-US" sz="1800"/>
        </a:p>
      </dgm:t>
    </dgm:pt>
    <dgm:pt modelId="{AD348176-B563-4582-8990-8F75E6728CFB}">
      <dgm:prSet custT="1"/>
      <dgm:spPr/>
      <dgm:t>
        <a:bodyPr/>
        <a:lstStyle/>
        <a:p>
          <a:r>
            <a:rPr lang="en-US" sz="1600" b="0" i="0" baseline="0" dirty="0"/>
            <a:t>What are the most </a:t>
          </a:r>
          <a:r>
            <a:rPr lang="en-US" sz="1600" b="1" i="0" baseline="0" dirty="0"/>
            <a:t>common and high-impact applications</a:t>
          </a:r>
          <a:r>
            <a:rPr lang="en-US" sz="1600" b="0" i="0" baseline="0" dirty="0"/>
            <a:t> of AI in customer support?</a:t>
          </a:r>
          <a:endParaRPr lang="en-US" sz="1600" dirty="0"/>
        </a:p>
      </dgm:t>
    </dgm:pt>
    <dgm:pt modelId="{172C3EB4-4AC8-42A7-9F69-AC897F8C70C5}" type="parTrans" cxnId="{B1F5213B-DA05-46CA-9F92-414ADC541920}">
      <dgm:prSet/>
      <dgm:spPr/>
      <dgm:t>
        <a:bodyPr/>
        <a:lstStyle/>
        <a:p>
          <a:endParaRPr lang="en-US" sz="1800"/>
        </a:p>
      </dgm:t>
    </dgm:pt>
    <dgm:pt modelId="{AD869FE1-648E-44F4-84F2-69AB9FD86498}" type="sibTrans" cxnId="{B1F5213B-DA05-46CA-9F92-414ADC541920}">
      <dgm:prSet/>
      <dgm:spPr/>
      <dgm:t>
        <a:bodyPr/>
        <a:lstStyle/>
        <a:p>
          <a:endParaRPr lang="en-US" sz="1800"/>
        </a:p>
      </dgm:t>
    </dgm:pt>
    <dgm:pt modelId="{5FDD0BD2-D963-4E50-8339-53107A900451}">
      <dgm:prSet custT="1"/>
      <dgm:spPr/>
      <dgm:t>
        <a:bodyPr/>
        <a:lstStyle/>
        <a:p>
          <a:r>
            <a:rPr lang="en-US" sz="1800" b="1" i="0" baseline="0" dirty="0"/>
            <a:t>Model Integration</a:t>
          </a:r>
          <a:endParaRPr lang="en-US" sz="1800" dirty="0"/>
        </a:p>
      </dgm:t>
    </dgm:pt>
    <dgm:pt modelId="{B2385880-7E35-4E05-AC67-04AE664C2762}" type="parTrans" cxnId="{5F0E973E-89AB-4FDD-A40F-91333DA70D8D}">
      <dgm:prSet/>
      <dgm:spPr/>
      <dgm:t>
        <a:bodyPr/>
        <a:lstStyle/>
        <a:p>
          <a:endParaRPr lang="en-US" sz="1800"/>
        </a:p>
      </dgm:t>
    </dgm:pt>
    <dgm:pt modelId="{EAB3EC8B-8DCB-4899-8DA8-ACFBEC6412DD}" type="sibTrans" cxnId="{5F0E973E-89AB-4FDD-A40F-91333DA70D8D}">
      <dgm:prSet/>
      <dgm:spPr/>
      <dgm:t>
        <a:bodyPr/>
        <a:lstStyle/>
        <a:p>
          <a:endParaRPr lang="en-US" sz="1800"/>
        </a:p>
      </dgm:t>
    </dgm:pt>
    <dgm:pt modelId="{D61499B6-D212-4710-8233-6F9CA5812CB5}">
      <dgm:prSet custT="1"/>
      <dgm:spPr/>
      <dgm:t>
        <a:bodyPr/>
        <a:lstStyle/>
        <a:p>
          <a:r>
            <a:rPr lang="en-US" sz="1600" b="0" i="0" baseline="0" dirty="0"/>
            <a:t>How are different AI models (e.g., </a:t>
          </a:r>
          <a:r>
            <a:rPr lang="en-US" sz="1600" b="1" i="0" baseline="0" dirty="0"/>
            <a:t>LLMs, embeddings, speech recognition</a:t>
          </a:r>
          <a:r>
            <a:rPr lang="en-US" sz="1600" b="0" i="0" baseline="0" dirty="0"/>
            <a:t>) integrated into real-world support workflows?</a:t>
          </a:r>
          <a:endParaRPr lang="en-US" sz="1600" dirty="0"/>
        </a:p>
      </dgm:t>
    </dgm:pt>
    <dgm:pt modelId="{7598700A-D2FF-4ACE-ABFC-2A577F5A8B57}" type="parTrans" cxnId="{EB1A3BB4-5AE0-4005-8FC6-9D35191FE915}">
      <dgm:prSet/>
      <dgm:spPr/>
      <dgm:t>
        <a:bodyPr/>
        <a:lstStyle/>
        <a:p>
          <a:endParaRPr lang="en-US" sz="1800"/>
        </a:p>
      </dgm:t>
    </dgm:pt>
    <dgm:pt modelId="{55BE8A8B-9200-4A12-9956-43FBE2686F5E}" type="sibTrans" cxnId="{EB1A3BB4-5AE0-4005-8FC6-9D35191FE915}">
      <dgm:prSet/>
      <dgm:spPr/>
      <dgm:t>
        <a:bodyPr/>
        <a:lstStyle/>
        <a:p>
          <a:endParaRPr lang="en-US" sz="1800"/>
        </a:p>
      </dgm:t>
    </dgm:pt>
    <dgm:pt modelId="{D8D3B793-D1F1-407B-844D-2F4BFFAF5D4C}">
      <dgm:prSet custT="1"/>
      <dgm:spPr/>
      <dgm:t>
        <a:bodyPr/>
        <a:lstStyle/>
        <a:p>
          <a:r>
            <a:rPr lang="en-US" sz="1800" b="1" i="0" baseline="0"/>
            <a:t>Implementation Insights</a:t>
          </a:r>
          <a:endParaRPr lang="en-US" sz="1800"/>
        </a:p>
      </dgm:t>
    </dgm:pt>
    <dgm:pt modelId="{60057925-6727-4CCC-BEC1-ED8AA8D448F4}" type="parTrans" cxnId="{943B463E-D7D2-4990-A37F-BD45854E0D76}">
      <dgm:prSet/>
      <dgm:spPr/>
      <dgm:t>
        <a:bodyPr/>
        <a:lstStyle/>
        <a:p>
          <a:endParaRPr lang="en-US" sz="1800"/>
        </a:p>
      </dgm:t>
    </dgm:pt>
    <dgm:pt modelId="{D96AE39C-32C0-4BF8-9263-9C51C5249B34}" type="sibTrans" cxnId="{943B463E-D7D2-4990-A37F-BD45854E0D76}">
      <dgm:prSet/>
      <dgm:spPr/>
      <dgm:t>
        <a:bodyPr/>
        <a:lstStyle/>
        <a:p>
          <a:endParaRPr lang="en-US" sz="1800"/>
        </a:p>
      </dgm:t>
    </dgm:pt>
    <dgm:pt modelId="{4F43A0E9-0C0E-4EF8-822B-F3FF341ECDC6}">
      <dgm:prSet custT="1"/>
      <dgm:spPr/>
      <dgm:t>
        <a:bodyPr/>
        <a:lstStyle/>
        <a:p>
          <a:r>
            <a:rPr lang="en-US" sz="1600" b="0" i="0" baseline="0" dirty="0"/>
            <a:t>What </a:t>
          </a:r>
          <a:r>
            <a:rPr lang="en-US" sz="1600" b="1" i="0" baseline="0" dirty="0"/>
            <a:t>practical challenges and benefits</a:t>
          </a:r>
          <a:r>
            <a:rPr lang="en-US" sz="1600" b="0" i="0" baseline="0" dirty="0"/>
            <a:t> have been observed in current AI implementations?</a:t>
          </a:r>
          <a:endParaRPr lang="en-US" sz="1600" dirty="0"/>
        </a:p>
      </dgm:t>
    </dgm:pt>
    <dgm:pt modelId="{BC8AD938-4F26-40B5-80A8-30EB22FF1C41}" type="parTrans" cxnId="{28594ED4-E902-4958-B8A9-6D9A795FE922}">
      <dgm:prSet/>
      <dgm:spPr/>
      <dgm:t>
        <a:bodyPr/>
        <a:lstStyle/>
        <a:p>
          <a:endParaRPr lang="en-US" sz="1800"/>
        </a:p>
      </dgm:t>
    </dgm:pt>
    <dgm:pt modelId="{92AAE092-001E-44AD-8B8A-94F8571A9DC0}" type="sibTrans" cxnId="{28594ED4-E902-4958-B8A9-6D9A795FE922}">
      <dgm:prSet/>
      <dgm:spPr/>
      <dgm:t>
        <a:bodyPr/>
        <a:lstStyle/>
        <a:p>
          <a:endParaRPr lang="en-US" sz="1800"/>
        </a:p>
      </dgm:t>
    </dgm:pt>
    <dgm:pt modelId="{908247BE-33B7-4EE2-A99F-0E4FADB1B219}">
      <dgm:prSet custT="1"/>
      <dgm:spPr/>
      <dgm:t>
        <a:bodyPr/>
        <a:lstStyle/>
        <a:p>
          <a:r>
            <a:rPr lang="en-US" sz="1800" b="1" i="0" baseline="0"/>
            <a:t>System Design</a:t>
          </a:r>
          <a:endParaRPr lang="en-US" sz="1800"/>
        </a:p>
      </dgm:t>
    </dgm:pt>
    <dgm:pt modelId="{550A65DF-3C29-40D5-B3AE-69BE9331FED8}" type="parTrans" cxnId="{9B1023A2-EAA4-4E23-BF91-70A45F9C762D}">
      <dgm:prSet/>
      <dgm:spPr/>
      <dgm:t>
        <a:bodyPr/>
        <a:lstStyle/>
        <a:p>
          <a:endParaRPr lang="en-US" sz="1800"/>
        </a:p>
      </dgm:t>
    </dgm:pt>
    <dgm:pt modelId="{0AAEF8B5-F466-4337-B2AA-0B2CA46F263B}" type="sibTrans" cxnId="{9B1023A2-EAA4-4E23-BF91-70A45F9C762D}">
      <dgm:prSet/>
      <dgm:spPr/>
      <dgm:t>
        <a:bodyPr/>
        <a:lstStyle/>
        <a:p>
          <a:endParaRPr lang="en-US" sz="1800"/>
        </a:p>
      </dgm:t>
    </dgm:pt>
    <dgm:pt modelId="{1221B36B-8EF9-42EF-AFD9-A44C75AC8FC9}">
      <dgm:prSet custT="1"/>
      <dgm:spPr/>
      <dgm:t>
        <a:bodyPr/>
        <a:lstStyle/>
        <a:p>
          <a:r>
            <a:rPr lang="en-US" sz="1600" b="0" i="0" baseline="0"/>
            <a:t>How can </a:t>
          </a:r>
          <a:r>
            <a:rPr lang="en-US" sz="1600" b="1" i="0" baseline="0"/>
            <a:t>modular tools</a:t>
          </a:r>
          <a:r>
            <a:rPr lang="en-US" sz="1600" b="0" i="0" baseline="0"/>
            <a:t> be assembled to build intelligent, </a:t>
          </a:r>
          <a:r>
            <a:rPr lang="en-US" sz="1600" b="1" i="0" baseline="0"/>
            <a:t>multi-modal, context-aware</a:t>
          </a:r>
          <a:r>
            <a:rPr lang="en-US" sz="1600" b="0" i="0" baseline="0"/>
            <a:t> support systems?</a:t>
          </a:r>
          <a:endParaRPr lang="en-US" sz="1600"/>
        </a:p>
      </dgm:t>
    </dgm:pt>
    <dgm:pt modelId="{AC831BA0-F8AE-4D4B-9124-4C3A134C6BE3}" type="parTrans" cxnId="{57B3C84F-230A-45FD-88BE-F5F202010869}">
      <dgm:prSet/>
      <dgm:spPr/>
      <dgm:t>
        <a:bodyPr/>
        <a:lstStyle/>
        <a:p>
          <a:endParaRPr lang="en-US" sz="1800"/>
        </a:p>
      </dgm:t>
    </dgm:pt>
    <dgm:pt modelId="{AA803D42-14B7-4EAF-B1D0-86B363258A8E}" type="sibTrans" cxnId="{57B3C84F-230A-45FD-88BE-F5F202010869}">
      <dgm:prSet/>
      <dgm:spPr/>
      <dgm:t>
        <a:bodyPr/>
        <a:lstStyle/>
        <a:p>
          <a:endParaRPr lang="en-US" sz="1800"/>
        </a:p>
      </dgm:t>
    </dgm:pt>
    <dgm:pt modelId="{6D85C3DB-B627-492A-B208-6B24F1F08FD0}">
      <dgm:prSet custT="1"/>
      <dgm:spPr/>
      <dgm:t>
        <a:bodyPr/>
        <a:lstStyle/>
        <a:p>
          <a:r>
            <a:rPr lang="en-US" sz="1800" b="1" i="0" baseline="0"/>
            <a:t>Evolution Toward Agentic AI</a:t>
          </a:r>
          <a:endParaRPr lang="en-US" sz="1800"/>
        </a:p>
      </dgm:t>
    </dgm:pt>
    <dgm:pt modelId="{2DD952D5-762D-4982-8A1A-AD9B9D3C72EF}" type="parTrans" cxnId="{6B6F5BC3-CD27-4DE9-969A-3C427348BE62}">
      <dgm:prSet/>
      <dgm:spPr/>
      <dgm:t>
        <a:bodyPr/>
        <a:lstStyle/>
        <a:p>
          <a:endParaRPr lang="en-US" sz="1800"/>
        </a:p>
      </dgm:t>
    </dgm:pt>
    <dgm:pt modelId="{3D81B2EF-F026-4E6A-B1A1-E93F8B3EEEB9}" type="sibTrans" cxnId="{6B6F5BC3-CD27-4DE9-969A-3C427348BE62}">
      <dgm:prSet/>
      <dgm:spPr/>
      <dgm:t>
        <a:bodyPr/>
        <a:lstStyle/>
        <a:p>
          <a:endParaRPr lang="en-US" sz="1800"/>
        </a:p>
      </dgm:t>
    </dgm:pt>
    <dgm:pt modelId="{BE34A449-C272-4678-B3DD-F533A4FCF523}">
      <dgm:prSet custT="1"/>
      <dgm:spPr/>
      <dgm:t>
        <a:bodyPr/>
        <a:lstStyle/>
        <a:p>
          <a:r>
            <a:rPr lang="en-US" sz="1600" b="0" i="0" baseline="0" dirty="0"/>
            <a:t>How can support operations </a:t>
          </a:r>
          <a:r>
            <a:rPr lang="en-US" sz="1600" b="1" i="0" baseline="0" dirty="0"/>
            <a:t>progress</a:t>
          </a:r>
          <a:r>
            <a:rPr lang="en-US" sz="1600" b="0" i="0" baseline="0" dirty="0"/>
            <a:t> from basic automation to more </a:t>
          </a:r>
          <a:r>
            <a:rPr lang="en-US" sz="1600" b="1" i="0" baseline="0" dirty="0"/>
            <a:t>sophisticated agentic AI systems</a:t>
          </a:r>
          <a:r>
            <a:rPr lang="en-US" sz="1600" b="0" i="0" baseline="0" dirty="0"/>
            <a:t>?</a:t>
          </a:r>
          <a:endParaRPr lang="en-US" sz="1600" dirty="0"/>
        </a:p>
      </dgm:t>
    </dgm:pt>
    <dgm:pt modelId="{58CAD6B0-0AB6-4353-A599-6CD7DFF555FD}" type="parTrans" cxnId="{636E9FA6-5CFF-4526-B034-3FEA76A96F4B}">
      <dgm:prSet/>
      <dgm:spPr/>
      <dgm:t>
        <a:bodyPr/>
        <a:lstStyle/>
        <a:p>
          <a:endParaRPr lang="en-US" sz="1800"/>
        </a:p>
      </dgm:t>
    </dgm:pt>
    <dgm:pt modelId="{78685CBC-BA09-4D62-B654-AA597C84A3D1}" type="sibTrans" cxnId="{636E9FA6-5CFF-4526-B034-3FEA76A96F4B}">
      <dgm:prSet/>
      <dgm:spPr/>
      <dgm:t>
        <a:bodyPr/>
        <a:lstStyle/>
        <a:p>
          <a:endParaRPr lang="en-US" sz="1800"/>
        </a:p>
      </dgm:t>
    </dgm:pt>
    <dgm:pt modelId="{1D4AE61C-7FF8-400A-822A-19556674A918}" type="pres">
      <dgm:prSet presAssocID="{E0436350-0D1D-4EF5-A0A8-F534DDC6DD3D}" presName="Name0" presStyleCnt="0">
        <dgm:presLayoutVars>
          <dgm:dir/>
          <dgm:animLvl val="lvl"/>
          <dgm:resizeHandles val="exact"/>
        </dgm:presLayoutVars>
      </dgm:prSet>
      <dgm:spPr/>
    </dgm:pt>
    <dgm:pt modelId="{6C1DC33A-C734-4906-9713-5768F1286838}" type="pres">
      <dgm:prSet presAssocID="{6BE40F1A-443B-4A82-A486-88D118F31180}" presName="linNode" presStyleCnt="0"/>
      <dgm:spPr/>
    </dgm:pt>
    <dgm:pt modelId="{998C2741-12AF-4E5B-9C85-AB20856E0535}" type="pres">
      <dgm:prSet presAssocID="{6BE40F1A-443B-4A82-A486-88D118F31180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4F68E0AD-892B-4880-947A-E752B44328BF}" type="pres">
      <dgm:prSet presAssocID="{6BE40F1A-443B-4A82-A486-88D118F31180}" presName="descendantText" presStyleLbl="alignAccFollowNode1" presStyleIdx="0" presStyleCnt="5">
        <dgm:presLayoutVars>
          <dgm:bulletEnabled/>
        </dgm:presLayoutVars>
      </dgm:prSet>
      <dgm:spPr/>
    </dgm:pt>
    <dgm:pt modelId="{22D0D403-5B8E-432A-A58B-655FD26C31CE}" type="pres">
      <dgm:prSet presAssocID="{B8A98700-69EA-429C-A376-C4118989850E}" presName="sp" presStyleCnt="0"/>
      <dgm:spPr/>
    </dgm:pt>
    <dgm:pt modelId="{99A457CE-C771-4BA4-A5C1-DAEB06BED937}" type="pres">
      <dgm:prSet presAssocID="{5FDD0BD2-D963-4E50-8339-53107A900451}" presName="linNode" presStyleCnt="0"/>
      <dgm:spPr/>
    </dgm:pt>
    <dgm:pt modelId="{A1467A5F-1528-4D53-BCD7-D4C250B9E887}" type="pres">
      <dgm:prSet presAssocID="{5FDD0BD2-D963-4E50-8339-53107A900451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6983C2C1-CF4C-48B7-B70C-5171D305934E}" type="pres">
      <dgm:prSet presAssocID="{5FDD0BD2-D963-4E50-8339-53107A900451}" presName="descendantText" presStyleLbl="alignAccFollowNode1" presStyleIdx="1" presStyleCnt="5">
        <dgm:presLayoutVars>
          <dgm:bulletEnabled/>
        </dgm:presLayoutVars>
      </dgm:prSet>
      <dgm:spPr/>
    </dgm:pt>
    <dgm:pt modelId="{F481CB3D-8639-4CD0-9125-332C12B1F1CC}" type="pres">
      <dgm:prSet presAssocID="{EAB3EC8B-8DCB-4899-8DA8-ACFBEC6412DD}" presName="sp" presStyleCnt="0"/>
      <dgm:spPr/>
    </dgm:pt>
    <dgm:pt modelId="{8CAB6151-A3C8-4FBF-91C6-28D42536932B}" type="pres">
      <dgm:prSet presAssocID="{D8D3B793-D1F1-407B-844D-2F4BFFAF5D4C}" presName="linNode" presStyleCnt="0"/>
      <dgm:spPr/>
    </dgm:pt>
    <dgm:pt modelId="{AB0237FE-350F-49DD-A42A-AF2046EBF33B}" type="pres">
      <dgm:prSet presAssocID="{D8D3B793-D1F1-407B-844D-2F4BFFAF5D4C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8E815A03-F988-4250-895F-ABE8D970FDA0}" type="pres">
      <dgm:prSet presAssocID="{D8D3B793-D1F1-407B-844D-2F4BFFAF5D4C}" presName="descendantText" presStyleLbl="alignAccFollowNode1" presStyleIdx="2" presStyleCnt="5">
        <dgm:presLayoutVars>
          <dgm:bulletEnabled/>
        </dgm:presLayoutVars>
      </dgm:prSet>
      <dgm:spPr/>
    </dgm:pt>
    <dgm:pt modelId="{A3202950-F1EF-481A-9E56-523941C3E50D}" type="pres">
      <dgm:prSet presAssocID="{D96AE39C-32C0-4BF8-9263-9C51C5249B34}" presName="sp" presStyleCnt="0"/>
      <dgm:spPr/>
    </dgm:pt>
    <dgm:pt modelId="{E301DF01-7C94-47B6-B96A-3031F5648713}" type="pres">
      <dgm:prSet presAssocID="{908247BE-33B7-4EE2-A99F-0E4FADB1B219}" presName="linNode" presStyleCnt="0"/>
      <dgm:spPr/>
    </dgm:pt>
    <dgm:pt modelId="{57D3CCF0-FE04-496F-BAD0-F18DDE1F946E}" type="pres">
      <dgm:prSet presAssocID="{908247BE-33B7-4EE2-A99F-0E4FADB1B219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50D9DFAB-799A-4096-8F8A-569DB5FFAAA5}" type="pres">
      <dgm:prSet presAssocID="{908247BE-33B7-4EE2-A99F-0E4FADB1B219}" presName="descendantText" presStyleLbl="alignAccFollowNode1" presStyleIdx="3" presStyleCnt="5">
        <dgm:presLayoutVars>
          <dgm:bulletEnabled/>
        </dgm:presLayoutVars>
      </dgm:prSet>
      <dgm:spPr/>
    </dgm:pt>
    <dgm:pt modelId="{51981931-63F3-47F6-BE9E-88F27DC57F50}" type="pres">
      <dgm:prSet presAssocID="{0AAEF8B5-F466-4337-B2AA-0B2CA46F263B}" presName="sp" presStyleCnt="0"/>
      <dgm:spPr/>
    </dgm:pt>
    <dgm:pt modelId="{EC812D43-47E2-4822-AE7F-F16389119A0E}" type="pres">
      <dgm:prSet presAssocID="{6D85C3DB-B627-492A-B208-6B24F1F08FD0}" presName="linNode" presStyleCnt="0"/>
      <dgm:spPr/>
    </dgm:pt>
    <dgm:pt modelId="{7309AB88-92CA-4C47-ABED-538DC19D4E87}" type="pres">
      <dgm:prSet presAssocID="{6D85C3DB-B627-492A-B208-6B24F1F08FD0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AA17CD25-832C-477C-B573-2C2737AA15FD}" type="pres">
      <dgm:prSet presAssocID="{6D85C3DB-B627-492A-B208-6B24F1F08FD0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9977B81D-D581-4771-9145-6ECB8B31890C}" type="presOf" srcId="{6BE40F1A-443B-4A82-A486-88D118F31180}" destId="{998C2741-12AF-4E5B-9C85-AB20856E0535}" srcOrd="0" destOrd="0" presId="urn:microsoft.com/office/officeart/2016/7/layout/VerticalSolidActionList"/>
    <dgm:cxn modelId="{DA25E939-F3AF-420C-8616-A2455B536342}" type="presOf" srcId="{AD348176-B563-4582-8990-8F75E6728CFB}" destId="{4F68E0AD-892B-4880-947A-E752B44328BF}" srcOrd="0" destOrd="0" presId="urn:microsoft.com/office/officeart/2016/7/layout/VerticalSolidActionList"/>
    <dgm:cxn modelId="{B1F5213B-DA05-46CA-9F92-414ADC541920}" srcId="{6BE40F1A-443B-4A82-A486-88D118F31180}" destId="{AD348176-B563-4582-8990-8F75E6728CFB}" srcOrd="0" destOrd="0" parTransId="{172C3EB4-4AC8-42A7-9F69-AC897F8C70C5}" sibTransId="{AD869FE1-648E-44F4-84F2-69AB9FD86498}"/>
    <dgm:cxn modelId="{943B463E-D7D2-4990-A37F-BD45854E0D76}" srcId="{E0436350-0D1D-4EF5-A0A8-F534DDC6DD3D}" destId="{D8D3B793-D1F1-407B-844D-2F4BFFAF5D4C}" srcOrd="2" destOrd="0" parTransId="{60057925-6727-4CCC-BEC1-ED8AA8D448F4}" sibTransId="{D96AE39C-32C0-4BF8-9263-9C51C5249B34}"/>
    <dgm:cxn modelId="{5F0E973E-89AB-4FDD-A40F-91333DA70D8D}" srcId="{E0436350-0D1D-4EF5-A0A8-F534DDC6DD3D}" destId="{5FDD0BD2-D963-4E50-8339-53107A900451}" srcOrd="1" destOrd="0" parTransId="{B2385880-7E35-4E05-AC67-04AE664C2762}" sibTransId="{EAB3EC8B-8DCB-4899-8DA8-ACFBEC6412DD}"/>
    <dgm:cxn modelId="{57B3C84F-230A-45FD-88BE-F5F202010869}" srcId="{908247BE-33B7-4EE2-A99F-0E4FADB1B219}" destId="{1221B36B-8EF9-42EF-AFD9-A44C75AC8FC9}" srcOrd="0" destOrd="0" parTransId="{AC831BA0-F8AE-4D4B-9124-4C3A134C6BE3}" sibTransId="{AA803D42-14B7-4EAF-B1D0-86B363258A8E}"/>
    <dgm:cxn modelId="{5B8D1C50-6D13-45E9-B366-E8E9ED8F8158}" type="presOf" srcId="{6D85C3DB-B627-492A-B208-6B24F1F08FD0}" destId="{7309AB88-92CA-4C47-ABED-538DC19D4E87}" srcOrd="0" destOrd="0" presId="urn:microsoft.com/office/officeart/2016/7/layout/VerticalSolidActionList"/>
    <dgm:cxn modelId="{76AFBF58-A423-44A2-AE4F-6AA586D96F19}" type="presOf" srcId="{908247BE-33B7-4EE2-A99F-0E4FADB1B219}" destId="{57D3CCF0-FE04-496F-BAD0-F18DDE1F946E}" srcOrd="0" destOrd="0" presId="urn:microsoft.com/office/officeart/2016/7/layout/VerticalSolidActionList"/>
    <dgm:cxn modelId="{420FCA80-F172-4A21-91A1-5FCC9BA295CC}" type="presOf" srcId="{D61499B6-D212-4710-8233-6F9CA5812CB5}" destId="{6983C2C1-CF4C-48B7-B70C-5171D305934E}" srcOrd="0" destOrd="0" presId="urn:microsoft.com/office/officeart/2016/7/layout/VerticalSolidActionList"/>
    <dgm:cxn modelId="{35597F8F-0D9C-41AC-B843-018C84625939}" srcId="{E0436350-0D1D-4EF5-A0A8-F534DDC6DD3D}" destId="{6BE40F1A-443B-4A82-A486-88D118F31180}" srcOrd="0" destOrd="0" parTransId="{11FAA759-05B0-476C-8DC1-CA92F620C5F6}" sibTransId="{B8A98700-69EA-429C-A376-C4118989850E}"/>
    <dgm:cxn modelId="{8319A898-8D13-48E3-A48E-58C563B03C4A}" type="presOf" srcId="{5FDD0BD2-D963-4E50-8339-53107A900451}" destId="{A1467A5F-1528-4D53-BCD7-D4C250B9E887}" srcOrd="0" destOrd="0" presId="urn:microsoft.com/office/officeart/2016/7/layout/VerticalSolidActionList"/>
    <dgm:cxn modelId="{CE3C219E-A79A-4708-BD53-F65AAE4C5323}" type="presOf" srcId="{E0436350-0D1D-4EF5-A0A8-F534DDC6DD3D}" destId="{1D4AE61C-7FF8-400A-822A-19556674A918}" srcOrd="0" destOrd="0" presId="urn:microsoft.com/office/officeart/2016/7/layout/VerticalSolidActionList"/>
    <dgm:cxn modelId="{9B1023A2-EAA4-4E23-BF91-70A45F9C762D}" srcId="{E0436350-0D1D-4EF5-A0A8-F534DDC6DD3D}" destId="{908247BE-33B7-4EE2-A99F-0E4FADB1B219}" srcOrd="3" destOrd="0" parTransId="{550A65DF-3C29-40D5-B3AE-69BE9331FED8}" sibTransId="{0AAEF8B5-F466-4337-B2AA-0B2CA46F263B}"/>
    <dgm:cxn modelId="{636E9FA6-5CFF-4526-B034-3FEA76A96F4B}" srcId="{6D85C3DB-B627-492A-B208-6B24F1F08FD0}" destId="{BE34A449-C272-4678-B3DD-F533A4FCF523}" srcOrd="0" destOrd="0" parTransId="{58CAD6B0-0AB6-4353-A599-6CD7DFF555FD}" sibTransId="{78685CBC-BA09-4D62-B654-AA597C84A3D1}"/>
    <dgm:cxn modelId="{EB1A3BB4-5AE0-4005-8FC6-9D35191FE915}" srcId="{5FDD0BD2-D963-4E50-8339-53107A900451}" destId="{D61499B6-D212-4710-8233-6F9CA5812CB5}" srcOrd="0" destOrd="0" parTransId="{7598700A-D2FF-4ACE-ABFC-2A577F5A8B57}" sibTransId="{55BE8A8B-9200-4A12-9956-43FBE2686F5E}"/>
    <dgm:cxn modelId="{6B6F5BC3-CD27-4DE9-969A-3C427348BE62}" srcId="{E0436350-0D1D-4EF5-A0A8-F534DDC6DD3D}" destId="{6D85C3DB-B627-492A-B208-6B24F1F08FD0}" srcOrd="4" destOrd="0" parTransId="{2DD952D5-762D-4982-8A1A-AD9B9D3C72EF}" sibTransId="{3D81B2EF-F026-4E6A-B1A1-E93F8B3EEEB9}"/>
    <dgm:cxn modelId="{28594ED4-E902-4958-B8A9-6D9A795FE922}" srcId="{D8D3B793-D1F1-407B-844D-2F4BFFAF5D4C}" destId="{4F43A0E9-0C0E-4EF8-822B-F3FF341ECDC6}" srcOrd="0" destOrd="0" parTransId="{BC8AD938-4F26-40B5-80A8-30EB22FF1C41}" sibTransId="{92AAE092-001E-44AD-8B8A-94F8571A9DC0}"/>
    <dgm:cxn modelId="{F81904D7-76D7-44D7-B0AB-3EC5116AC108}" type="presOf" srcId="{1221B36B-8EF9-42EF-AFD9-A44C75AC8FC9}" destId="{50D9DFAB-799A-4096-8F8A-569DB5FFAAA5}" srcOrd="0" destOrd="0" presId="urn:microsoft.com/office/officeart/2016/7/layout/VerticalSolidActionList"/>
    <dgm:cxn modelId="{287451E0-720A-482C-BED3-B97FE335F1A8}" type="presOf" srcId="{D8D3B793-D1F1-407B-844D-2F4BFFAF5D4C}" destId="{AB0237FE-350F-49DD-A42A-AF2046EBF33B}" srcOrd="0" destOrd="0" presId="urn:microsoft.com/office/officeart/2016/7/layout/VerticalSolidActionList"/>
    <dgm:cxn modelId="{56A580E1-E3F8-48DE-BC9B-2ABBDCB57DD1}" type="presOf" srcId="{BE34A449-C272-4678-B3DD-F533A4FCF523}" destId="{AA17CD25-832C-477C-B573-2C2737AA15FD}" srcOrd="0" destOrd="0" presId="urn:microsoft.com/office/officeart/2016/7/layout/VerticalSolidActionList"/>
    <dgm:cxn modelId="{473F9EF9-3A90-410F-9D7B-5F92434E168B}" type="presOf" srcId="{4F43A0E9-0C0E-4EF8-822B-F3FF341ECDC6}" destId="{8E815A03-F988-4250-895F-ABE8D970FDA0}" srcOrd="0" destOrd="0" presId="urn:microsoft.com/office/officeart/2016/7/layout/VerticalSolidActionList"/>
    <dgm:cxn modelId="{AB096D73-6957-44B8-A622-8BE35702DA12}" type="presParOf" srcId="{1D4AE61C-7FF8-400A-822A-19556674A918}" destId="{6C1DC33A-C734-4906-9713-5768F1286838}" srcOrd="0" destOrd="0" presId="urn:microsoft.com/office/officeart/2016/7/layout/VerticalSolidActionList"/>
    <dgm:cxn modelId="{391730D6-04FD-4495-99A6-172D6E34ADFE}" type="presParOf" srcId="{6C1DC33A-C734-4906-9713-5768F1286838}" destId="{998C2741-12AF-4E5B-9C85-AB20856E0535}" srcOrd="0" destOrd="0" presId="urn:microsoft.com/office/officeart/2016/7/layout/VerticalSolidActionList"/>
    <dgm:cxn modelId="{37301B90-64DC-4D4F-9407-4A6F478962DC}" type="presParOf" srcId="{6C1DC33A-C734-4906-9713-5768F1286838}" destId="{4F68E0AD-892B-4880-947A-E752B44328BF}" srcOrd="1" destOrd="0" presId="urn:microsoft.com/office/officeart/2016/7/layout/VerticalSolidActionList"/>
    <dgm:cxn modelId="{CDE0F8D4-3489-4B5E-8622-5FA82203E988}" type="presParOf" srcId="{1D4AE61C-7FF8-400A-822A-19556674A918}" destId="{22D0D403-5B8E-432A-A58B-655FD26C31CE}" srcOrd="1" destOrd="0" presId="urn:microsoft.com/office/officeart/2016/7/layout/VerticalSolidActionList"/>
    <dgm:cxn modelId="{F64D4B8F-BB2E-4636-B9F9-308757C68EC7}" type="presParOf" srcId="{1D4AE61C-7FF8-400A-822A-19556674A918}" destId="{99A457CE-C771-4BA4-A5C1-DAEB06BED937}" srcOrd="2" destOrd="0" presId="urn:microsoft.com/office/officeart/2016/7/layout/VerticalSolidActionList"/>
    <dgm:cxn modelId="{094FB72F-DECC-4FFB-88FF-50350276E9A5}" type="presParOf" srcId="{99A457CE-C771-4BA4-A5C1-DAEB06BED937}" destId="{A1467A5F-1528-4D53-BCD7-D4C250B9E887}" srcOrd="0" destOrd="0" presId="urn:microsoft.com/office/officeart/2016/7/layout/VerticalSolidActionList"/>
    <dgm:cxn modelId="{EC68E4D0-1446-4E84-8DE7-73FE590545BB}" type="presParOf" srcId="{99A457CE-C771-4BA4-A5C1-DAEB06BED937}" destId="{6983C2C1-CF4C-48B7-B70C-5171D305934E}" srcOrd="1" destOrd="0" presId="urn:microsoft.com/office/officeart/2016/7/layout/VerticalSolidActionList"/>
    <dgm:cxn modelId="{DF4DF0BF-FD8E-42AF-891B-2D2E456C3671}" type="presParOf" srcId="{1D4AE61C-7FF8-400A-822A-19556674A918}" destId="{F481CB3D-8639-4CD0-9125-332C12B1F1CC}" srcOrd="3" destOrd="0" presId="urn:microsoft.com/office/officeart/2016/7/layout/VerticalSolidActionList"/>
    <dgm:cxn modelId="{7869AD3B-0FFF-43C9-AE17-01BDE695F93A}" type="presParOf" srcId="{1D4AE61C-7FF8-400A-822A-19556674A918}" destId="{8CAB6151-A3C8-4FBF-91C6-28D42536932B}" srcOrd="4" destOrd="0" presId="urn:microsoft.com/office/officeart/2016/7/layout/VerticalSolidActionList"/>
    <dgm:cxn modelId="{62B7FCBC-1A4C-4ABD-98E5-F7697701DD23}" type="presParOf" srcId="{8CAB6151-A3C8-4FBF-91C6-28D42536932B}" destId="{AB0237FE-350F-49DD-A42A-AF2046EBF33B}" srcOrd="0" destOrd="0" presId="urn:microsoft.com/office/officeart/2016/7/layout/VerticalSolidActionList"/>
    <dgm:cxn modelId="{1CA9BC45-81FA-4D36-B62E-F835B2ACB147}" type="presParOf" srcId="{8CAB6151-A3C8-4FBF-91C6-28D42536932B}" destId="{8E815A03-F988-4250-895F-ABE8D970FDA0}" srcOrd="1" destOrd="0" presId="urn:microsoft.com/office/officeart/2016/7/layout/VerticalSolidActionList"/>
    <dgm:cxn modelId="{4E165AA0-536A-4DD7-BDBC-63EB94682AC0}" type="presParOf" srcId="{1D4AE61C-7FF8-400A-822A-19556674A918}" destId="{A3202950-F1EF-481A-9E56-523941C3E50D}" srcOrd="5" destOrd="0" presId="urn:microsoft.com/office/officeart/2016/7/layout/VerticalSolidActionList"/>
    <dgm:cxn modelId="{0F265917-DD3A-42F1-8612-4FADF7FF2CA2}" type="presParOf" srcId="{1D4AE61C-7FF8-400A-822A-19556674A918}" destId="{E301DF01-7C94-47B6-B96A-3031F5648713}" srcOrd="6" destOrd="0" presId="urn:microsoft.com/office/officeart/2016/7/layout/VerticalSolidActionList"/>
    <dgm:cxn modelId="{B24E7E4F-89E9-40FF-A94C-8D750F279450}" type="presParOf" srcId="{E301DF01-7C94-47B6-B96A-3031F5648713}" destId="{57D3CCF0-FE04-496F-BAD0-F18DDE1F946E}" srcOrd="0" destOrd="0" presId="urn:microsoft.com/office/officeart/2016/7/layout/VerticalSolidActionList"/>
    <dgm:cxn modelId="{52922385-DB8E-4E7D-AD16-45FEFAC3B765}" type="presParOf" srcId="{E301DF01-7C94-47B6-B96A-3031F5648713}" destId="{50D9DFAB-799A-4096-8F8A-569DB5FFAAA5}" srcOrd="1" destOrd="0" presId="urn:microsoft.com/office/officeart/2016/7/layout/VerticalSolidActionList"/>
    <dgm:cxn modelId="{4B2C7E28-5FE9-44B2-AAFF-B940C7A5F5AC}" type="presParOf" srcId="{1D4AE61C-7FF8-400A-822A-19556674A918}" destId="{51981931-63F3-47F6-BE9E-88F27DC57F50}" srcOrd="7" destOrd="0" presId="urn:microsoft.com/office/officeart/2016/7/layout/VerticalSolidActionList"/>
    <dgm:cxn modelId="{35C71992-4C70-4729-8259-5AECBA8DAA1A}" type="presParOf" srcId="{1D4AE61C-7FF8-400A-822A-19556674A918}" destId="{EC812D43-47E2-4822-AE7F-F16389119A0E}" srcOrd="8" destOrd="0" presId="urn:microsoft.com/office/officeart/2016/7/layout/VerticalSolidActionList"/>
    <dgm:cxn modelId="{17512E42-1207-42BB-B38A-0609F569248D}" type="presParOf" srcId="{EC812D43-47E2-4822-AE7F-F16389119A0E}" destId="{7309AB88-92CA-4C47-ABED-538DC19D4E87}" srcOrd="0" destOrd="0" presId="urn:microsoft.com/office/officeart/2016/7/layout/VerticalSolidActionList"/>
    <dgm:cxn modelId="{C72E8849-E883-487B-AC3C-47D638972E42}" type="presParOf" srcId="{EC812D43-47E2-4822-AE7F-F16389119A0E}" destId="{AA17CD25-832C-477C-B573-2C2737AA15F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34EFCF-E0A7-4870-96C4-A9C4D89F325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3269A2-116B-47D0-8BCD-903EE487A7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Sources Used</a:t>
          </a:r>
          <a:endParaRPr lang="en-US" dirty="0"/>
        </a:p>
      </dgm:t>
    </dgm:pt>
    <dgm:pt modelId="{A11C3502-6A6A-401D-8430-06DA59B02714}" type="parTrans" cxnId="{444C2924-DAA8-4570-9F57-92A912CD8D50}">
      <dgm:prSet/>
      <dgm:spPr/>
      <dgm:t>
        <a:bodyPr/>
        <a:lstStyle/>
        <a:p>
          <a:endParaRPr lang="en-US"/>
        </a:p>
      </dgm:t>
    </dgm:pt>
    <dgm:pt modelId="{33FBA935-0580-4462-899F-12DB528626B3}" type="sibTrans" cxnId="{444C2924-DAA8-4570-9F57-92A912CD8D50}">
      <dgm:prSet/>
      <dgm:spPr/>
      <dgm:t>
        <a:bodyPr/>
        <a:lstStyle/>
        <a:p>
          <a:endParaRPr lang="en-US"/>
        </a:p>
      </dgm:t>
    </dgm:pt>
    <dgm:pt modelId="{69BAFEAB-6091-4E5F-A200-D96FFFE220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Academic literature (peer-reviewed articles, preprints)</a:t>
          </a:r>
        </a:p>
      </dgm:t>
    </dgm:pt>
    <dgm:pt modelId="{D8E2C857-E7E7-4474-B6EF-DF3017A74573}" type="parTrans" cxnId="{24C36196-003A-4B3F-A9F4-E22CB3B082BB}">
      <dgm:prSet/>
      <dgm:spPr/>
      <dgm:t>
        <a:bodyPr/>
        <a:lstStyle/>
        <a:p>
          <a:endParaRPr lang="en-US"/>
        </a:p>
      </dgm:t>
    </dgm:pt>
    <dgm:pt modelId="{C1BC2B51-3A83-43B7-B2E1-F0ECA3251377}" type="sibTrans" cxnId="{24C36196-003A-4B3F-A9F4-E22CB3B082BB}">
      <dgm:prSet/>
      <dgm:spPr/>
      <dgm:t>
        <a:bodyPr/>
        <a:lstStyle/>
        <a:p>
          <a:endParaRPr lang="en-US"/>
        </a:p>
      </dgm:t>
    </dgm:pt>
    <dgm:pt modelId="{EA94B8B5-4984-4433-822F-8126DF4D8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Industry sources (whitepapers, vendor blogs, product docs)</a:t>
          </a:r>
        </a:p>
      </dgm:t>
    </dgm:pt>
    <dgm:pt modelId="{08E71997-DDF2-4152-B77F-5DAE172DBA7C}" type="parTrans" cxnId="{B53A5740-3EA5-4E43-AAD3-6EF2BEE13575}">
      <dgm:prSet/>
      <dgm:spPr/>
      <dgm:t>
        <a:bodyPr/>
        <a:lstStyle/>
        <a:p>
          <a:endParaRPr lang="en-US"/>
        </a:p>
      </dgm:t>
    </dgm:pt>
    <dgm:pt modelId="{3458B605-5272-4A42-907C-766FC38FF3F3}" type="sibTrans" cxnId="{B53A5740-3EA5-4E43-AAD3-6EF2BEE13575}">
      <dgm:prSet/>
      <dgm:spPr/>
      <dgm:t>
        <a:bodyPr/>
        <a:lstStyle/>
        <a:p>
          <a:endParaRPr lang="en-US"/>
        </a:p>
      </dgm:t>
    </dgm:pt>
    <dgm:pt modelId="{21E30DCF-5CC0-4C86-ADEF-B787DB8A73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Real-world case studies (e.g., OpenAI, Intercom, Zendesk)</a:t>
          </a:r>
        </a:p>
      </dgm:t>
    </dgm:pt>
    <dgm:pt modelId="{11C1C9FA-BA12-4E04-B701-8685F1888F77}" type="parTrans" cxnId="{31920B64-8C2F-44CA-9881-668097E38534}">
      <dgm:prSet/>
      <dgm:spPr/>
      <dgm:t>
        <a:bodyPr/>
        <a:lstStyle/>
        <a:p>
          <a:endParaRPr lang="en-US"/>
        </a:p>
      </dgm:t>
    </dgm:pt>
    <dgm:pt modelId="{9018B220-5E01-4982-A3B1-6972804D89D2}" type="sibTrans" cxnId="{31920B64-8C2F-44CA-9881-668097E38534}">
      <dgm:prSet/>
      <dgm:spPr/>
      <dgm:t>
        <a:bodyPr/>
        <a:lstStyle/>
        <a:p>
          <a:endParaRPr lang="en-US"/>
        </a:p>
      </dgm:t>
    </dgm:pt>
    <dgm:pt modelId="{F6DBDF3F-AB1A-4849-80F5-9EFCAC492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Steps Taken</a:t>
          </a:r>
          <a:endParaRPr lang="en-US"/>
        </a:p>
      </dgm:t>
    </dgm:pt>
    <dgm:pt modelId="{D251A53B-FB53-4E84-ABF4-316316D7D1D3}" type="parTrans" cxnId="{7447A179-B938-430B-A8B4-2DB68C7C50B9}">
      <dgm:prSet/>
      <dgm:spPr/>
      <dgm:t>
        <a:bodyPr/>
        <a:lstStyle/>
        <a:p>
          <a:endParaRPr lang="en-US"/>
        </a:p>
      </dgm:t>
    </dgm:pt>
    <dgm:pt modelId="{22770B39-6B90-491A-B1AE-564EF28B9BF7}" type="sibTrans" cxnId="{7447A179-B938-430B-A8B4-2DB68C7C50B9}">
      <dgm:prSet/>
      <dgm:spPr/>
      <dgm:t>
        <a:bodyPr/>
        <a:lstStyle/>
        <a:p>
          <a:endParaRPr lang="en-US"/>
        </a:p>
      </dgm:t>
    </dgm:pt>
    <dgm:pt modelId="{945260E0-1109-4744-BCDD-23C7A83BB3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Identified key AI use cases in support (chatbots, transcription, etc.)</a:t>
          </a:r>
        </a:p>
      </dgm:t>
    </dgm:pt>
    <dgm:pt modelId="{51D08974-E26C-4A14-82B9-CD04486EC311}" type="parTrans" cxnId="{0D91101E-7F94-48B8-8CFE-FE2C943E97E7}">
      <dgm:prSet/>
      <dgm:spPr/>
      <dgm:t>
        <a:bodyPr/>
        <a:lstStyle/>
        <a:p>
          <a:endParaRPr lang="en-US"/>
        </a:p>
      </dgm:t>
    </dgm:pt>
    <dgm:pt modelId="{AF9DE59D-174E-4114-A043-5B2844728670}" type="sibTrans" cxnId="{0D91101E-7F94-48B8-8CFE-FE2C943E97E7}">
      <dgm:prSet/>
      <dgm:spPr/>
      <dgm:t>
        <a:bodyPr/>
        <a:lstStyle/>
        <a:p>
          <a:endParaRPr lang="en-US"/>
        </a:p>
      </dgm:t>
    </dgm:pt>
    <dgm:pt modelId="{99E06ECA-A95D-49BF-B575-6924276107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Selected and analyzed real-world implementations</a:t>
          </a:r>
        </a:p>
      </dgm:t>
    </dgm:pt>
    <dgm:pt modelId="{C1EE5492-F610-424D-8A61-DD45660A9F3C}" type="parTrans" cxnId="{EDEC2FAB-5D96-465A-BFD0-1419B3E81F93}">
      <dgm:prSet/>
      <dgm:spPr/>
      <dgm:t>
        <a:bodyPr/>
        <a:lstStyle/>
        <a:p>
          <a:endParaRPr lang="en-US"/>
        </a:p>
      </dgm:t>
    </dgm:pt>
    <dgm:pt modelId="{F5FAD1F7-01AA-46D7-95B9-0B062C90601A}" type="sibTrans" cxnId="{EDEC2FAB-5D96-465A-BFD0-1419B3E81F93}">
      <dgm:prSet/>
      <dgm:spPr/>
      <dgm:t>
        <a:bodyPr/>
        <a:lstStyle/>
        <a:p>
          <a:endParaRPr lang="en-US"/>
        </a:p>
      </dgm:t>
    </dgm:pt>
    <dgm:pt modelId="{F31792C1-0E02-4A6C-A42B-B9CBB2DEC6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Cross-checked claims across multiple sources</a:t>
          </a:r>
        </a:p>
      </dgm:t>
    </dgm:pt>
    <dgm:pt modelId="{AC56BFA8-5B55-4BAF-87A0-848381CAFC9C}" type="parTrans" cxnId="{31A05DF1-8796-462B-924A-669C1DB11642}">
      <dgm:prSet/>
      <dgm:spPr/>
      <dgm:t>
        <a:bodyPr/>
        <a:lstStyle/>
        <a:p>
          <a:endParaRPr lang="en-US"/>
        </a:p>
      </dgm:t>
    </dgm:pt>
    <dgm:pt modelId="{B0B642E5-0D4D-4A86-9408-BF949A654F22}" type="sibTrans" cxnId="{31A05DF1-8796-462B-924A-669C1DB11642}">
      <dgm:prSet/>
      <dgm:spPr/>
      <dgm:t>
        <a:bodyPr/>
        <a:lstStyle/>
        <a:p>
          <a:endParaRPr lang="en-US"/>
        </a:p>
      </dgm:t>
    </dgm:pt>
    <dgm:pt modelId="{B171AA25-A319-4F19-B3C1-060BF6FCBD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Prototype Development</a:t>
          </a:r>
          <a:endParaRPr lang="en-US"/>
        </a:p>
      </dgm:t>
    </dgm:pt>
    <dgm:pt modelId="{30640854-7B5B-40DA-85B1-7B87E9C0F43C}" type="parTrans" cxnId="{E2930BF1-6703-4D92-B2E3-45784A0CD9ED}">
      <dgm:prSet/>
      <dgm:spPr/>
      <dgm:t>
        <a:bodyPr/>
        <a:lstStyle/>
        <a:p>
          <a:endParaRPr lang="en-US"/>
        </a:p>
      </dgm:t>
    </dgm:pt>
    <dgm:pt modelId="{8C11F0FC-469A-413F-94F4-E906EBEC3DE2}" type="sibTrans" cxnId="{E2930BF1-6703-4D92-B2E3-45784A0CD9ED}">
      <dgm:prSet/>
      <dgm:spPr/>
      <dgm:t>
        <a:bodyPr/>
        <a:lstStyle/>
        <a:p>
          <a:endParaRPr lang="en-US"/>
        </a:p>
      </dgm:t>
    </dgm:pt>
    <dgm:pt modelId="{6AEEB044-0A41-4DF9-8E33-51976C9898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Built 10 working demos using: </a:t>
          </a:r>
          <a:r>
            <a:rPr lang="en-US" sz="1800" b="0" i="1" dirty="0"/>
            <a:t>Python, Streamlit, LangChain, FAISS, OpenAI API, Whisper</a:t>
          </a:r>
          <a:endParaRPr lang="en-US" sz="1800" b="0" dirty="0"/>
        </a:p>
      </dgm:t>
    </dgm:pt>
    <dgm:pt modelId="{2B6A949C-8907-492B-9DF3-0B4C29AF7D27}" type="parTrans" cxnId="{8905F223-3043-4D76-9341-CE9DCE612235}">
      <dgm:prSet/>
      <dgm:spPr/>
      <dgm:t>
        <a:bodyPr/>
        <a:lstStyle/>
        <a:p>
          <a:endParaRPr lang="en-US"/>
        </a:p>
      </dgm:t>
    </dgm:pt>
    <dgm:pt modelId="{D2B97590-0A8D-4649-8529-95C8E1B85389}" type="sibTrans" cxnId="{8905F223-3043-4D76-9341-CE9DCE612235}">
      <dgm:prSet/>
      <dgm:spPr/>
      <dgm:t>
        <a:bodyPr/>
        <a:lstStyle/>
        <a:p>
          <a:endParaRPr lang="en-US"/>
        </a:p>
      </dgm:t>
    </dgm:pt>
    <dgm:pt modelId="{59227AFB-DDE3-4A58-A191-C3C25557E1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Simulated evolution from basic automation to agentic AI</a:t>
          </a:r>
        </a:p>
      </dgm:t>
    </dgm:pt>
    <dgm:pt modelId="{868BBA0D-99E5-44C9-916A-9EB276B63DF2}" type="parTrans" cxnId="{67620556-A8C0-49CE-915B-34BC7772F591}">
      <dgm:prSet/>
      <dgm:spPr/>
      <dgm:t>
        <a:bodyPr/>
        <a:lstStyle/>
        <a:p>
          <a:endParaRPr lang="en-US"/>
        </a:p>
      </dgm:t>
    </dgm:pt>
    <dgm:pt modelId="{F8F435ED-D2DF-4B8E-A7DF-2CE0DB4A8386}" type="sibTrans" cxnId="{67620556-A8C0-49CE-915B-34BC7772F591}">
      <dgm:prSet/>
      <dgm:spPr/>
      <dgm:t>
        <a:bodyPr/>
        <a:lstStyle/>
        <a:p>
          <a:endParaRPr lang="en-US"/>
        </a:p>
      </dgm:t>
    </dgm:pt>
    <dgm:pt modelId="{3FCF268B-A450-4B2B-88A4-277F1E4FF3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Focus on feasibility &amp; functionality, not benchmarking</a:t>
          </a:r>
        </a:p>
      </dgm:t>
    </dgm:pt>
    <dgm:pt modelId="{3FB3BB12-81E2-4E7D-B067-BA5E80E2892E}" type="parTrans" cxnId="{F5D0AC80-253B-4B61-9959-7536B58DA151}">
      <dgm:prSet/>
      <dgm:spPr/>
      <dgm:t>
        <a:bodyPr/>
        <a:lstStyle/>
        <a:p>
          <a:endParaRPr lang="en-US"/>
        </a:p>
      </dgm:t>
    </dgm:pt>
    <dgm:pt modelId="{BB4BC9F0-012F-40DB-9226-2E5026100385}" type="sibTrans" cxnId="{F5D0AC80-253B-4B61-9959-7536B58DA151}">
      <dgm:prSet/>
      <dgm:spPr/>
      <dgm:t>
        <a:bodyPr/>
        <a:lstStyle/>
        <a:p>
          <a:endParaRPr lang="en-US"/>
        </a:p>
      </dgm:t>
    </dgm:pt>
    <dgm:pt modelId="{2A6BB19B-D610-4F2D-AD65-83E3FA5EA762}" type="pres">
      <dgm:prSet presAssocID="{F434EFCF-E0A7-4870-96C4-A9C4D89F325D}" presName="root" presStyleCnt="0">
        <dgm:presLayoutVars>
          <dgm:dir/>
          <dgm:resizeHandles val="exact"/>
        </dgm:presLayoutVars>
      </dgm:prSet>
      <dgm:spPr/>
    </dgm:pt>
    <dgm:pt modelId="{24FFA956-32A0-4D52-97BB-E4CEAB916BBA}" type="pres">
      <dgm:prSet presAssocID="{CE3269A2-116B-47D0-8BCD-903EE487A742}" presName="compNode" presStyleCnt="0"/>
      <dgm:spPr/>
    </dgm:pt>
    <dgm:pt modelId="{F7D3A293-0A25-4494-AE93-9DF3E5BF609D}" type="pres">
      <dgm:prSet presAssocID="{CE3269A2-116B-47D0-8BCD-903EE487A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D3FFA993-7B65-40A3-896B-9643004B9577}" type="pres">
      <dgm:prSet presAssocID="{CE3269A2-116B-47D0-8BCD-903EE487A742}" presName="iconSpace" presStyleCnt="0"/>
      <dgm:spPr/>
    </dgm:pt>
    <dgm:pt modelId="{E26197BA-4EA6-487D-BE18-3C7E7750CBBE}" type="pres">
      <dgm:prSet presAssocID="{CE3269A2-116B-47D0-8BCD-903EE487A742}" presName="parTx" presStyleLbl="revTx" presStyleIdx="0" presStyleCnt="6">
        <dgm:presLayoutVars>
          <dgm:chMax val="0"/>
          <dgm:chPref val="0"/>
        </dgm:presLayoutVars>
      </dgm:prSet>
      <dgm:spPr/>
    </dgm:pt>
    <dgm:pt modelId="{38EB0312-2919-43E6-8C72-1EC14379B543}" type="pres">
      <dgm:prSet presAssocID="{CE3269A2-116B-47D0-8BCD-903EE487A742}" presName="txSpace" presStyleCnt="0"/>
      <dgm:spPr/>
    </dgm:pt>
    <dgm:pt modelId="{187701DF-9759-4A36-B565-C739FEBE8211}" type="pres">
      <dgm:prSet presAssocID="{CE3269A2-116B-47D0-8BCD-903EE487A742}" presName="desTx" presStyleLbl="revTx" presStyleIdx="1" presStyleCnt="6">
        <dgm:presLayoutVars/>
      </dgm:prSet>
      <dgm:spPr/>
    </dgm:pt>
    <dgm:pt modelId="{CF4EAA11-5DC8-48C4-9793-67A0EDD62B5D}" type="pres">
      <dgm:prSet presAssocID="{33FBA935-0580-4462-899F-12DB528626B3}" presName="sibTrans" presStyleCnt="0"/>
      <dgm:spPr/>
    </dgm:pt>
    <dgm:pt modelId="{3F8EE23D-9775-4A1F-A36B-EA0A338A2BCB}" type="pres">
      <dgm:prSet presAssocID="{F6DBDF3F-AB1A-4849-80F5-9EFCAC492F79}" presName="compNode" presStyleCnt="0"/>
      <dgm:spPr/>
    </dgm:pt>
    <dgm:pt modelId="{21E175EE-A979-4727-9B3F-7BC9475DBF93}" type="pres">
      <dgm:prSet presAssocID="{F6DBDF3F-AB1A-4849-80F5-9EFCAC492F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6F12C45-F96A-4712-B983-3455A78212BA}" type="pres">
      <dgm:prSet presAssocID="{F6DBDF3F-AB1A-4849-80F5-9EFCAC492F79}" presName="iconSpace" presStyleCnt="0"/>
      <dgm:spPr/>
    </dgm:pt>
    <dgm:pt modelId="{B2CBC806-79DA-4526-AC3D-0A57B38703FC}" type="pres">
      <dgm:prSet presAssocID="{F6DBDF3F-AB1A-4849-80F5-9EFCAC492F79}" presName="parTx" presStyleLbl="revTx" presStyleIdx="2" presStyleCnt="6">
        <dgm:presLayoutVars>
          <dgm:chMax val="0"/>
          <dgm:chPref val="0"/>
        </dgm:presLayoutVars>
      </dgm:prSet>
      <dgm:spPr/>
    </dgm:pt>
    <dgm:pt modelId="{F56EC141-8853-43A5-9C53-9B58D4B162B0}" type="pres">
      <dgm:prSet presAssocID="{F6DBDF3F-AB1A-4849-80F5-9EFCAC492F79}" presName="txSpace" presStyleCnt="0"/>
      <dgm:spPr/>
    </dgm:pt>
    <dgm:pt modelId="{F227DF4B-EE03-49C7-8A63-0E405B84512E}" type="pres">
      <dgm:prSet presAssocID="{F6DBDF3F-AB1A-4849-80F5-9EFCAC492F79}" presName="desTx" presStyleLbl="revTx" presStyleIdx="3" presStyleCnt="6">
        <dgm:presLayoutVars/>
      </dgm:prSet>
      <dgm:spPr/>
    </dgm:pt>
    <dgm:pt modelId="{99577B9C-3FBA-4F02-8F60-CEBCC44D604C}" type="pres">
      <dgm:prSet presAssocID="{22770B39-6B90-491A-B1AE-564EF28B9BF7}" presName="sibTrans" presStyleCnt="0"/>
      <dgm:spPr/>
    </dgm:pt>
    <dgm:pt modelId="{398CD8E6-08E7-461B-BE97-BE03AF30D17B}" type="pres">
      <dgm:prSet presAssocID="{B171AA25-A319-4F19-B3C1-060BF6FCBDE2}" presName="compNode" presStyleCnt="0"/>
      <dgm:spPr/>
    </dgm:pt>
    <dgm:pt modelId="{BA5B84F5-F654-44D2-BF88-DDA6993293A0}" type="pres">
      <dgm:prSet presAssocID="{B171AA25-A319-4F19-B3C1-060BF6FCBD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27C609E3-D5A6-46F4-AB8D-79233E6D94C2}" type="pres">
      <dgm:prSet presAssocID="{B171AA25-A319-4F19-B3C1-060BF6FCBDE2}" presName="iconSpace" presStyleCnt="0"/>
      <dgm:spPr/>
    </dgm:pt>
    <dgm:pt modelId="{4D76E225-4D18-492F-B56E-85664A6702A3}" type="pres">
      <dgm:prSet presAssocID="{B171AA25-A319-4F19-B3C1-060BF6FCBDE2}" presName="parTx" presStyleLbl="revTx" presStyleIdx="4" presStyleCnt="6">
        <dgm:presLayoutVars>
          <dgm:chMax val="0"/>
          <dgm:chPref val="0"/>
        </dgm:presLayoutVars>
      </dgm:prSet>
      <dgm:spPr/>
    </dgm:pt>
    <dgm:pt modelId="{EB07957C-7CBF-4306-A4CD-C67C91AAAB2D}" type="pres">
      <dgm:prSet presAssocID="{B171AA25-A319-4F19-B3C1-060BF6FCBDE2}" presName="txSpace" presStyleCnt="0"/>
      <dgm:spPr/>
    </dgm:pt>
    <dgm:pt modelId="{1A6491DA-C850-4A86-BA1C-6120ACF25070}" type="pres">
      <dgm:prSet presAssocID="{B171AA25-A319-4F19-B3C1-060BF6FCBDE2}" presName="desTx" presStyleLbl="revTx" presStyleIdx="5" presStyleCnt="6">
        <dgm:presLayoutVars/>
      </dgm:prSet>
      <dgm:spPr/>
    </dgm:pt>
  </dgm:ptLst>
  <dgm:cxnLst>
    <dgm:cxn modelId="{B3D69D08-EB8F-46A0-B5A5-ECD531E552EE}" type="presOf" srcId="{6AEEB044-0A41-4DF9-8E33-51976C9898A4}" destId="{1A6491DA-C850-4A86-BA1C-6120ACF25070}" srcOrd="0" destOrd="0" presId="urn:microsoft.com/office/officeart/2018/2/layout/IconLabelDescriptionList"/>
    <dgm:cxn modelId="{0D91101E-7F94-48B8-8CFE-FE2C943E97E7}" srcId="{F6DBDF3F-AB1A-4849-80F5-9EFCAC492F79}" destId="{945260E0-1109-4744-BCDD-23C7A83BB3B6}" srcOrd="0" destOrd="0" parTransId="{51D08974-E26C-4A14-82B9-CD04486EC311}" sibTransId="{AF9DE59D-174E-4114-A043-5B2844728670}"/>
    <dgm:cxn modelId="{7A9B1822-E182-439A-B611-65367AC971F7}" type="presOf" srcId="{99E06ECA-A95D-49BF-B575-6924276107DD}" destId="{F227DF4B-EE03-49C7-8A63-0E405B84512E}" srcOrd="0" destOrd="1" presId="urn:microsoft.com/office/officeart/2018/2/layout/IconLabelDescriptionList"/>
    <dgm:cxn modelId="{8905F223-3043-4D76-9341-CE9DCE612235}" srcId="{B171AA25-A319-4F19-B3C1-060BF6FCBDE2}" destId="{6AEEB044-0A41-4DF9-8E33-51976C9898A4}" srcOrd="0" destOrd="0" parTransId="{2B6A949C-8907-492B-9DF3-0B4C29AF7D27}" sibTransId="{D2B97590-0A8D-4649-8529-95C8E1B85389}"/>
    <dgm:cxn modelId="{444C2924-DAA8-4570-9F57-92A912CD8D50}" srcId="{F434EFCF-E0A7-4870-96C4-A9C4D89F325D}" destId="{CE3269A2-116B-47D0-8BCD-903EE487A742}" srcOrd="0" destOrd="0" parTransId="{A11C3502-6A6A-401D-8430-06DA59B02714}" sibTransId="{33FBA935-0580-4462-899F-12DB528626B3}"/>
    <dgm:cxn modelId="{B50C2326-0CE0-423C-9A43-EE2382C3B5B0}" type="presOf" srcId="{3FCF268B-A450-4B2B-88A4-277F1E4FF320}" destId="{1A6491DA-C850-4A86-BA1C-6120ACF25070}" srcOrd="0" destOrd="2" presId="urn:microsoft.com/office/officeart/2018/2/layout/IconLabelDescriptionList"/>
    <dgm:cxn modelId="{CA5E5B3F-DF3D-4EA0-959F-AA129D6A369A}" type="presOf" srcId="{945260E0-1109-4744-BCDD-23C7A83BB3B6}" destId="{F227DF4B-EE03-49C7-8A63-0E405B84512E}" srcOrd="0" destOrd="0" presId="urn:microsoft.com/office/officeart/2018/2/layout/IconLabelDescriptionList"/>
    <dgm:cxn modelId="{B53A5740-3EA5-4E43-AAD3-6EF2BEE13575}" srcId="{CE3269A2-116B-47D0-8BCD-903EE487A742}" destId="{EA94B8B5-4984-4433-822F-8126DF4D88E8}" srcOrd="1" destOrd="0" parTransId="{08E71997-DDF2-4152-B77F-5DAE172DBA7C}" sibTransId="{3458B605-5272-4A42-907C-766FC38FF3F3}"/>
    <dgm:cxn modelId="{31920B64-8C2F-44CA-9881-668097E38534}" srcId="{CE3269A2-116B-47D0-8BCD-903EE487A742}" destId="{21E30DCF-5CC0-4C86-ADEF-B787DB8A73BF}" srcOrd="2" destOrd="0" parTransId="{11C1C9FA-BA12-4E04-B701-8685F1888F77}" sibTransId="{9018B220-5E01-4982-A3B1-6972804D89D2}"/>
    <dgm:cxn modelId="{FCA2AB6E-49AF-40B7-877A-61B3E07B117B}" type="presOf" srcId="{F31792C1-0E02-4A6C-A42B-B9CBB2DEC6A8}" destId="{F227DF4B-EE03-49C7-8A63-0E405B84512E}" srcOrd="0" destOrd="2" presId="urn:microsoft.com/office/officeart/2018/2/layout/IconLabelDescriptionList"/>
    <dgm:cxn modelId="{6B1EBA52-45F5-4BE5-924C-41670F2A0830}" type="presOf" srcId="{B171AA25-A319-4F19-B3C1-060BF6FCBDE2}" destId="{4D76E225-4D18-492F-B56E-85664A6702A3}" srcOrd="0" destOrd="0" presId="urn:microsoft.com/office/officeart/2018/2/layout/IconLabelDescriptionList"/>
    <dgm:cxn modelId="{67620556-A8C0-49CE-915B-34BC7772F591}" srcId="{B171AA25-A319-4F19-B3C1-060BF6FCBDE2}" destId="{59227AFB-DDE3-4A58-A191-C3C25557E1E9}" srcOrd="1" destOrd="0" parTransId="{868BBA0D-99E5-44C9-916A-9EB276B63DF2}" sibTransId="{F8F435ED-D2DF-4B8E-A7DF-2CE0DB4A8386}"/>
    <dgm:cxn modelId="{2E94C457-52E9-4C51-9ACF-97826F64D4F1}" type="presOf" srcId="{F434EFCF-E0A7-4870-96C4-A9C4D89F325D}" destId="{2A6BB19B-D610-4F2D-AD65-83E3FA5EA762}" srcOrd="0" destOrd="0" presId="urn:microsoft.com/office/officeart/2018/2/layout/IconLabelDescriptionList"/>
    <dgm:cxn modelId="{E5AFFF77-FEC7-42E3-A456-7FDF0598BB5C}" type="presOf" srcId="{EA94B8B5-4984-4433-822F-8126DF4D88E8}" destId="{187701DF-9759-4A36-B565-C739FEBE8211}" srcOrd="0" destOrd="1" presId="urn:microsoft.com/office/officeart/2018/2/layout/IconLabelDescriptionList"/>
    <dgm:cxn modelId="{7447A179-B938-430B-A8B4-2DB68C7C50B9}" srcId="{F434EFCF-E0A7-4870-96C4-A9C4D89F325D}" destId="{F6DBDF3F-AB1A-4849-80F5-9EFCAC492F79}" srcOrd="1" destOrd="0" parTransId="{D251A53B-FB53-4E84-ABF4-316316D7D1D3}" sibTransId="{22770B39-6B90-491A-B1AE-564EF28B9BF7}"/>
    <dgm:cxn modelId="{FB7AA479-C3F5-4F4A-9C04-2A0E5B5AEB5A}" type="presOf" srcId="{59227AFB-DDE3-4A58-A191-C3C25557E1E9}" destId="{1A6491DA-C850-4A86-BA1C-6120ACF25070}" srcOrd="0" destOrd="1" presId="urn:microsoft.com/office/officeart/2018/2/layout/IconLabelDescriptionList"/>
    <dgm:cxn modelId="{F5D0AC80-253B-4B61-9959-7536B58DA151}" srcId="{B171AA25-A319-4F19-B3C1-060BF6FCBDE2}" destId="{3FCF268B-A450-4B2B-88A4-277F1E4FF320}" srcOrd="2" destOrd="0" parTransId="{3FB3BB12-81E2-4E7D-B067-BA5E80E2892E}" sibTransId="{BB4BC9F0-012F-40DB-9226-2E5026100385}"/>
    <dgm:cxn modelId="{24C36196-003A-4B3F-A9F4-E22CB3B082BB}" srcId="{CE3269A2-116B-47D0-8BCD-903EE487A742}" destId="{69BAFEAB-6091-4E5F-A200-D96FFFE2205C}" srcOrd="0" destOrd="0" parTransId="{D8E2C857-E7E7-4474-B6EF-DF3017A74573}" sibTransId="{C1BC2B51-3A83-43B7-B2E1-F0ECA3251377}"/>
    <dgm:cxn modelId="{EDEC2FAB-5D96-465A-BFD0-1419B3E81F93}" srcId="{F6DBDF3F-AB1A-4849-80F5-9EFCAC492F79}" destId="{99E06ECA-A95D-49BF-B575-6924276107DD}" srcOrd="1" destOrd="0" parTransId="{C1EE5492-F610-424D-8A61-DD45660A9F3C}" sibTransId="{F5FAD1F7-01AA-46D7-95B9-0B062C90601A}"/>
    <dgm:cxn modelId="{93F775B1-E84B-4BB8-95D2-58BD6D0D6C2F}" type="presOf" srcId="{21E30DCF-5CC0-4C86-ADEF-B787DB8A73BF}" destId="{187701DF-9759-4A36-B565-C739FEBE8211}" srcOrd="0" destOrd="2" presId="urn:microsoft.com/office/officeart/2018/2/layout/IconLabelDescriptionList"/>
    <dgm:cxn modelId="{2E2A07C6-7DF3-48EE-806D-C8105EAC1A08}" type="presOf" srcId="{69BAFEAB-6091-4E5F-A200-D96FFFE2205C}" destId="{187701DF-9759-4A36-B565-C739FEBE8211}" srcOrd="0" destOrd="0" presId="urn:microsoft.com/office/officeart/2018/2/layout/IconLabelDescriptionList"/>
    <dgm:cxn modelId="{FF1F63E3-1EB0-4D54-85A9-82F111502E7A}" type="presOf" srcId="{CE3269A2-116B-47D0-8BCD-903EE487A742}" destId="{E26197BA-4EA6-487D-BE18-3C7E7750CBBE}" srcOrd="0" destOrd="0" presId="urn:microsoft.com/office/officeart/2018/2/layout/IconLabelDescriptionList"/>
    <dgm:cxn modelId="{E2930BF1-6703-4D92-B2E3-45784A0CD9ED}" srcId="{F434EFCF-E0A7-4870-96C4-A9C4D89F325D}" destId="{B171AA25-A319-4F19-B3C1-060BF6FCBDE2}" srcOrd="2" destOrd="0" parTransId="{30640854-7B5B-40DA-85B1-7B87E9C0F43C}" sibTransId="{8C11F0FC-469A-413F-94F4-E906EBEC3DE2}"/>
    <dgm:cxn modelId="{31A05DF1-8796-462B-924A-669C1DB11642}" srcId="{F6DBDF3F-AB1A-4849-80F5-9EFCAC492F79}" destId="{F31792C1-0E02-4A6C-A42B-B9CBB2DEC6A8}" srcOrd="2" destOrd="0" parTransId="{AC56BFA8-5B55-4BAF-87A0-848381CAFC9C}" sibTransId="{B0B642E5-0D4D-4A86-9408-BF949A654F22}"/>
    <dgm:cxn modelId="{BCBB1AFD-6217-4F6B-86B2-7AE3F984E67D}" type="presOf" srcId="{F6DBDF3F-AB1A-4849-80F5-9EFCAC492F79}" destId="{B2CBC806-79DA-4526-AC3D-0A57B38703FC}" srcOrd="0" destOrd="0" presId="urn:microsoft.com/office/officeart/2018/2/layout/IconLabelDescriptionList"/>
    <dgm:cxn modelId="{C5C51C4C-13F4-4CBC-8489-11D69C24D571}" type="presParOf" srcId="{2A6BB19B-D610-4F2D-AD65-83E3FA5EA762}" destId="{24FFA956-32A0-4D52-97BB-E4CEAB916BBA}" srcOrd="0" destOrd="0" presId="urn:microsoft.com/office/officeart/2018/2/layout/IconLabelDescriptionList"/>
    <dgm:cxn modelId="{31B7C051-ECA5-4100-8B33-4BD30F8EDA61}" type="presParOf" srcId="{24FFA956-32A0-4D52-97BB-E4CEAB916BBA}" destId="{F7D3A293-0A25-4494-AE93-9DF3E5BF609D}" srcOrd="0" destOrd="0" presId="urn:microsoft.com/office/officeart/2018/2/layout/IconLabelDescriptionList"/>
    <dgm:cxn modelId="{05B49BE6-2C55-469C-9AA4-FE5F0F50759C}" type="presParOf" srcId="{24FFA956-32A0-4D52-97BB-E4CEAB916BBA}" destId="{D3FFA993-7B65-40A3-896B-9643004B9577}" srcOrd="1" destOrd="0" presId="urn:microsoft.com/office/officeart/2018/2/layout/IconLabelDescriptionList"/>
    <dgm:cxn modelId="{2C91F969-53D2-4619-B58D-0186932E883A}" type="presParOf" srcId="{24FFA956-32A0-4D52-97BB-E4CEAB916BBA}" destId="{E26197BA-4EA6-487D-BE18-3C7E7750CBBE}" srcOrd="2" destOrd="0" presId="urn:microsoft.com/office/officeart/2018/2/layout/IconLabelDescriptionList"/>
    <dgm:cxn modelId="{EDDF5075-F4B0-4DDB-B7B2-ABC2405B9786}" type="presParOf" srcId="{24FFA956-32A0-4D52-97BB-E4CEAB916BBA}" destId="{38EB0312-2919-43E6-8C72-1EC14379B543}" srcOrd="3" destOrd="0" presId="urn:microsoft.com/office/officeart/2018/2/layout/IconLabelDescriptionList"/>
    <dgm:cxn modelId="{E46C6868-5DB9-49DE-AD9C-0F0B833D1C9F}" type="presParOf" srcId="{24FFA956-32A0-4D52-97BB-E4CEAB916BBA}" destId="{187701DF-9759-4A36-B565-C739FEBE8211}" srcOrd="4" destOrd="0" presId="urn:microsoft.com/office/officeart/2018/2/layout/IconLabelDescriptionList"/>
    <dgm:cxn modelId="{B37E6502-18DD-4017-A716-429B9937B322}" type="presParOf" srcId="{2A6BB19B-D610-4F2D-AD65-83E3FA5EA762}" destId="{CF4EAA11-5DC8-48C4-9793-67A0EDD62B5D}" srcOrd="1" destOrd="0" presId="urn:microsoft.com/office/officeart/2018/2/layout/IconLabelDescriptionList"/>
    <dgm:cxn modelId="{B3708E40-2732-4963-9796-4769753A88A6}" type="presParOf" srcId="{2A6BB19B-D610-4F2D-AD65-83E3FA5EA762}" destId="{3F8EE23D-9775-4A1F-A36B-EA0A338A2BCB}" srcOrd="2" destOrd="0" presId="urn:microsoft.com/office/officeart/2018/2/layout/IconLabelDescriptionList"/>
    <dgm:cxn modelId="{AD2B662D-25FE-4741-8722-7AAEB6BE7A9B}" type="presParOf" srcId="{3F8EE23D-9775-4A1F-A36B-EA0A338A2BCB}" destId="{21E175EE-A979-4727-9B3F-7BC9475DBF93}" srcOrd="0" destOrd="0" presId="urn:microsoft.com/office/officeart/2018/2/layout/IconLabelDescriptionList"/>
    <dgm:cxn modelId="{DD5B6442-9D31-4DEE-8BD3-85C3AC16D723}" type="presParOf" srcId="{3F8EE23D-9775-4A1F-A36B-EA0A338A2BCB}" destId="{96F12C45-F96A-4712-B983-3455A78212BA}" srcOrd="1" destOrd="0" presId="urn:microsoft.com/office/officeart/2018/2/layout/IconLabelDescriptionList"/>
    <dgm:cxn modelId="{1D43F738-959E-4EB6-A1CB-973230CF81EC}" type="presParOf" srcId="{3F8EE23D-9775-4A1F-A36B-EA0A338A2BCB}" destId="{B2CBC806-79DA-4526-AC3D-0A57B38703FC}" srcOrd="2" destOrd="0" presId="urn:microsoft.com/office/officeart/2018/2/layout/IconLabelDescriptionList"/>
    <dgm:cxn modelId="{53BB284B-F7D5-40E4-9895-B8E4DC829AEC}" type="presParOf" srcId="{3F8EE23D-9775-4A1F-A36B-EA0A338A2BCB}" destId="{F56EC141-8853-43A5-9C53-9B58D4B162B0}" srcOrd="3" destOrd="0" presId="urn:microsoft.com/office/officeart/2018/2/layout/IconLabelDescriptionList"/>
    <dgm:cxn modelId="{B26E99B3-2709-4C82-850E-4DF459FC6610}" type="presParOf" srcId="{3F8EE23D-9775-4A1F-A36B-EA0A338A2BCB}" destId="{F227DF4B-EE03-49C7-8A63-0E405B84512E}" srcOrd="4" destOrd="0" presId="urn:microsoft.com/office/officeart/2018/2/layout/IconLabelDescriptionList"/>
    <dgm:cxn modelId="{7D8ACBC2-E97E-49C5-82B1-5F3B4AF438AF}" type="presParOf" srcId="{2A6BB19B-D610-4F2D-AD65-83E3FA5EA762}" destId="{99577B9C-3FBA-4F02-8F60-CEBCC44D604C}" srcOrd="3" destOrd="0" presId="urn:microsoft.com/office/officeart/2018/2/layout/IconLabelDescriptionList"/>
    <dgm:cxn modelId="{8A2927B9-AF13-44C4-BD45-B6EA9F4D5962}" type="presParOf" srcId="{2A6BB19B-D610-4F2D-AD65-83E3FA5EA762}" destId="{398CD8E6-08E7-461B-BE97-BE03AF30D17B}" srcOrd="4" destOrd="0" presId="urn:microsoft.com/office/officeart/2018/2/layout/IconLabelDescriptionList"/>
    <dgm:cxn modelId="{33CB0309-8CDD-42DD-A3A8-27823147F8E3}" type="presParOf" srcId="{398CD8E6-08E7-461B-BE97-BE03AF30D17B}" destId="{BA5B84F5-F654-44D2-BF88-DDA6993293A0}" srcOrd="0" destOrd="0" presId="urn:microsoft.com/office/officeart/2018/2/layout/IconLabelDescriptionList"/>
    <dgm:cxn modelId="{803DE13A-EFC9-4865-B7D6-3E38907F1A4A}" type="presParOf" srcId="{398CD8E6-08E7-461B-BE97-BE03AF30D17B}" destId="{27C609E3-D5A6-46F4-AB8D-79233E6D94C2}" srcOrd="1" destOrd="0" presId="urn:microsoft.com/office/officeart/2018/2/layout/IconLabelDescriptionList"/>
    <dgm:cxn modelId="{39B7F32B-761D-4C5C-AAB0-00210F020E33}" type="presParOf" srcId="{398CD8E6-08E7-461B-BE97-BE03AF30D17B}" destId="{4D76E225-4D18-492F-B56E-85664A6702A3}" srcOrd="2" destOrd="0" presId="urn:microsoft.com/office/officeart/2018/2/layout/IconLabelDescriptionList"/>
    <dgm:cxn modelId="{754CDDAF-A50C-4CD8-BFB3-AD8FDEDD0FDB}" type="presParOf" srcId="{398CD8E6-08E7-461B-BE97-BE03AF30D17B}" destId="{EB07957C-7CBF-4306-A4CD-C67C91AAAB2D}" srcOrd="3" destOrd="0" presId="urn:microsoft.com/office/officeart/2018/2/layout/IconLabelDescriptionList"/>
    <dgm:cxn modelId="{06889E3A-85AD-46FB-B1DD-EE6FBA3F32F3}" type="presParOf" srcId="{398CD8E6-08E7-461B-BE97-BE03AF30D17B}" destId="{1A6491DA-C850-4A86-BA1C-6120ACF250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08119-EEFF-4FD8-9C49-233B7B576BAD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</dgm:pt>
    <dgm:pt modelId="{21420FEE-1350-415C-A965-E22E3D960E00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User Input</a:t>
          </a:r>
        </a:p>
      </dgm:t>
    </dgm:pt>
    <dgm:pt modelId="{83851AC5-4F67-4D41-877B-F754EA02FDC4}" type="parTrans" cxnId="{E6AFBFBB-95F0-4E17-A00A-B4FB26C54833}">
      <dgm:prSet/>
      <dgm:spPr/>
      <dgm:t>
        <a:bodyPr/>
        <a:lstStyle/>
        <a:p>
          <a:endParaRPr lang="en-US" sz="4000">
            <a:latin typeface="+mj-lt"/>
            <a:cs typeface="Times New Roman" panose="02020603050405020304" pitchFamily="18" charset="0"/>
          </a:endParaRPr>
        </a:p>
      </dgm:t>
    </dgm:pt>
    <dgm:pt modelId="{BDE150AF-900D-4531-8B5D-68DD42AC117B}" type="sibTrans" cxnId="{E6AFBFBB-95F0-4E17-A00A-B4FB26C54833}">
      <dgm:prSet custT="1"/>
      <dgm:spPr/>
      <dgm:t>
        <a:bodyPr/>
        <a:lstStyle/>
        <a:p>
          <a:endParaRPr lang="en-US" sz="1400">
            <a:latin typeface="+mj-lt"/>
            <a:cs typeface="Times New Roman" panose="02020603050405020304" pitchFamily="18" charset="0"/>
          </a:endParaRPr>
        </a:p>
      </dgm:t>
    </dgm:pt>
    <dgm:pt modelId="{646DDA37-14BE-4240-A34E-873C8DB19815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AI Response</a:t>
          </a:r>
        </a:p>
      </dgm:t>
    </dgm:pt>
    <dgm:pt modelId="{6A472AFA-C669-4EE3-9B26-552BA2E4C7FC}" type="parTrans" cxnId="{6B3F33F2-D349-43EB-BF4D-7A2568C51A88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9722F8E0-AC85-414C-B5CF-3EF95052C47A}" type="sibTrans" cxnId="{6B3F33F2-D349-43EB-BF4D-7A2568C51A88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CAD04D40-7125-4EDA-867B-AFA2845EC8CB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LLM Invocation</a:t>
          </a:r>
        </a:p>
      </dgm:t>
    </dgm:pt>
    <dgm:pt modelId="{5573D233-6379-4DDB-86AA-02301B6C70CB}" type="parTrans" cxnId="{CECD5452-C5FB-4E1C-A86A-C0D18CDAAB23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DE264712-FE8D-45E7-90CC-0ACB770ADBF3}" type="sibTrans" cxnId="{CECD5452-C5FB-4E1C-A86A-C0D18CDAAB23}">
      <dgm:prSet custT="1"/>
      <dgm:spPr/>
      <dgm:t>
        <a:bodyPr/>
        <a:lstStyle/>
        <a:p>
          <a:endParaRPr lang="en-US" sz="1200">
            <a:latin typeface="+mj-lt"/>
          </a:endParaRPr>
        </a:p>
      </dgm:t>
    </dgm:pt>
    <dgm:pt modelId="{9CEFCCD6-51A4-47B6-85B7-B73D17CBFE63}">
      <dgm:prSet phldrT="[Text]" custT="1"/>
      <dgm:spPr/>
      <dgm:t>
        <a:bodyPr/>
        <a:lstStyle/>
        <a:p>
          <a:r>
            <a:rPr lang="en-US" sz="1800">
              <a:latin typeface="+mj-lt"/>
              <a:cs typeface="Times New Roman" panose="02020603050405020304" pitchFamily="18" charset="0"/>
            </a:rPr>
            <a:t>Knowledge Retrieval</a:t>
          </a:r>
        </a:p>
      </dgm:t>
    </dgm:pt>
    <dgm:pt modelId="{0F8FA670-88EC-45AD-A050-0A7C7FA29B1D}" type="parTrans" cxnId="{15D69D44-8BF5-4BD4-B24D-E076FCABE949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0B8F1AC2-EBC0-47F2-B195-B7AE9BE316A0}" type="sibTrans" cxnId="{15D69D44-8BF5-4BD4-B24D-E076FCABE949}">
      <dgm:prSet custT="1"/>
      <dgm:spPr/>
      <dgm:t>
        <a:bodyPr/>
        <a:lstStyle/>
        <a:p>
          <a:endParaRPr lang="en-US" sz="1200">
            <a:latin typeface="+mj-lt"/>
          </a:endParaRPr>
        </a:p>
      </dgm:t>
    </dgm:pt>
    <dgm:pt modelId="{3B738113-9C76-4E33-A302-74B3DE31B38C}">
      <dgm:prSet phldrT="[Text]" custT="1"/>
      <dgm:spPr/>
      <dgm:t>
        <a:bodyPr/>
        <a:lstStyle/>
        <a:p>
          <a:r>
            <a:rPr lang="en-US" sz="1800">
              <a:latin typeface="+mj-lt"/>
              <a:cs typeface="Times New Roman" panose="02020603050405020304" pitchFamily="18" charset="0"/>
            </a:rPr>
            <a:t>Prompt Composition</a:t>
          </a:r>
        </a:p>
      </dgm:t>
    </dgm:pt>
    <dgm:pt modelId="{E74BB657-98EF-4055-847C-41A8EA612A2D}" type="parTrans" cxnId="{95976ECA-416F-4927-862A-FAF6CD9C01B1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966CD626-01F6-47BC-921D-10C3D560E473}" type="sibTrans" cxnId="{95976ECA-416F-4927-862A-FAF6CD9C01B1}">
      <dgm:prSet custT="1"/>
      <dgm:spPr/>
      <dgm:t>
        <a:bodyPr/>
        <a:lstStyle/>
        <a:p>
          <a:endParaRPr lang="en-US" sz="1200">
            <a:latin typeface="+mj-lt"/>
          </a:endParaRPr>
        </a:p>
      </dgm:t>
    </dgm:pt>
    <dgm:pt modelId="{85F430C1-9FD7-4CE8-83A8-1F859CDDB05F}">
      <dgm:prSet phldrT="[Text]" custT="1"/>
      <dgm:spPr/>
      <dgm:t>
        <a:bodyPr/>
        <a:lstStyle/>
        <a:p>
          <a:r>
            <a:rPr lang="en-US" sz="1400">
              <a:latin typeface="+mj-lt"/>
              <a:cs typeface="Times New Roman" panose="02020603050405020304" pitchFamily="18" charset="0"/>
            </a:rPr>
            <a:t>FAISS</a:t>
          </a:r>
        </a:p>
      </dgm:t>
    </dgm:pt>
    <dgm:pt modelId="{80E716A8-9822-4792-940B-C6EB6A22BD93}" type="parTrans" cxnId="{73E0C827-EB52-4417-933F-9C2E31385F9D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9A093C06-63DA-43FE-A7F1-C1BC9B072010}" type="sibTrans" cxnId="{73E0C827-EB52-4417-933F-9C2E31385F9D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66BE1398-A34B-4F87-937C-B84BEF56E8C4}">
      <dgm:prSet phldrT="[Text]" custT="1"/>
      <dgm:spPr/>
      <dgm:t>
        <a:bodyPr/>
        <a:lstStyle/>
        <a:p>
          <a:r>
            <a:rPr lang="en-US" sz="1400">
              <a:latin typeface="+mj-lt"/>
              <a:cs typeface="Times New Roman" panose="02020603050405020304" pitchFamily="18" charset="0"/>
            </a:rPr>
            <a:t>RAG</a:t>
          </a:r>
        </a:p>
      </dgm:t>
    </dgm:pt>
    <dgm:pt modelId="{39A8BA38-6D99-4566-A6DE-D201660AEC77}" type="parTrans" cxnId="{3E95879C-6766-43AE-B0E2-BAC1B3581D89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1B7CC65E-02E4-448F-9AB1-BC539648A9E8}" type="sibTrans" cxnId="{3E95879C-6766-43AE-B0E2-BAC1B3581D89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44A30A49-3C58-4D10-9A0A-F5BFDAFF5FB5}">
      <dgm:prSet phldrT="[Text]" custT="1"/>
      <dgm:spPr/>
      <dgm:t>
        <a:bodyPr/>
        <a:lstStyle/>
        <a:p>
          <a:r>
            <a:rPr lang="en-US" sz="1400" dirty="0">
              <a:latin typeface="+mj-lt"/>
              <a:cs typeface="Times New Roman" panose="02020603050405020304" pitchFamily="18" charset="0"/>
            </a:rPr>
            <a:t>History</a:t>
          </a:r>
        </a:p>
      </dgm:t>
    </dgm:pt>
    <dgm:pt modelId="{82126356-0632-4AEF-9E73-97F4F193807F}" type="parTrans" cxnId="{C634FE56-4551-4D8F-9C1D-EA4C47447972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89407FE8-69D3-4876-B43B-88D85CDC11FC}" type="sibTrans" cxnId="{C634FE56-4551-4D8F-9C1D-EA4C47447972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9DD7F844-DD12-4555-A5B6-01A64615940C}">
      <dgm:prSet phldrT="[Text]" custT="1"/>
      <dgm:spPr/>
      <dgm:t>
        <a:bodyPr/>
        <a:lstStyle/>
        <a:p>
          <a:r>
            <a:rPr lang="en-US" sz="1400">
              <a:latin typeface="+mj-lt"/>
              <a:cs typeface="Times New Roman" panose="02020603050405020304" pitchFamily="18" charset="0"/>
            </a:rPr>
            <a:t>Knowledge</a:t>
          </a:r>
        </a:p>
      </dgm:t>
    </dgm:pt>
    <dgm:pt modelId="{BE7E53D9-8589-401A-85FF-8FB4986D672D}" type="parTrans" cxnId="{B415AB74-F0E5-48A0-B8BB-2A94BD6B8811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754715F4-1727-4F31-B262-D784A92964D5}" type="sibTrans" cxnId="{B415AB74-F0E5-48A0-B8BB-2A94BD6B8811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AF22D59B-088D-469F-B045-FFF5D5EA8226}">
      <dgm:prSet phldrT="[Text]" custT="1"/>
      <dgm:spPr/>
      <dgm:t>
        <a:bodyPr/>
        <a:lstStyle/>
        <a:p>
          <a:r>
            <a:rPr lang="en-US" sz="1400">
              <a:latin typeface="+mj-lt"/>
              <a:cs typeface="Times New Roman" panose="02020603050405020304" pitchFamily="18" charset="0"/>
            </a:rPr>
            <a:t>Input</a:t>
          </a:r>
        </a:p>
      </dgm:t>
    </dgm:pt>
    <dgm:pt modelId="{36C30FCF-249A-4A2B-A694-B6FD0CA26552}" type="parTrans" cxnId="{C1911645-8392-4FE6-87F9-E83707C3BDDA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27F0CF12-182A-468D-9B75-B08567BF946F}" type="sibTrans" cxnId="{C1911645-8392-4FE6-87F9-E83707C3BDDA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63892380-F500-441A-A1FA-04333EE3EED7}">
      <dgm:prSet phldrT="[Text]" custT="1"/>
      <dgm:spPr/>
      <dgm:t>
        <a:bodyPr/>
        <a:lstStyle/>
        <a:p>
          <a:r>
            <a:rPr lang="en-US" sz="1400">
              <a:latin typeface="+mj-lt"/>
              <a:cs typeface="Times New Roman" panose="02020603050405020304" pitchFamily="18" charset="0"/>
            </a:rPr>
            <a:t>System</a:t>
          </a:r>
        </a:p>
      </dgm:t>
    </dgm:pt>
    <dgm:pt modelId="{7A4BEBD9-ECDD-4863-AEB8-BD8E6516AF6F}" type="parTrans" cxnId="{3A9F899C-2B64-4554-B585-B1335B2A4DCA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1D318942-F453-4FAE-933F-4D8CC96A6651}" type="sibTrans" cxnId="{3A9F899C-2B64-4554-B585-B1335B2A4DCA}">
      <dgm:prSet/>
      <dgm:spPr/>
      <dgm:t>
        <a:bodyPr/>
        <a:lstStyle/>
        <a:p>
          <a:endParaRPr lang="en-US" sz="4000">
            <a:latin typeface="+mj-lt"/>
          </a:endParaRPr>
        </a:p>
      </dgm:t>
    </dgm:pt>
    <dgm:pt modelId="{ADC9933D-CFC0-435A-A84E-C9061119198B}">
      <dgm:prSet phldrT="[Text]" custT="1"/>
      <dgm:spPr/>
      <dgm:t>
        <a:bodyPr/>
        <a:lstStyle/>
        <a:p>
          <a:r>
            <a:rPr lang="en-US" sz="1400" dirty="0">
              <a:latin typeface="+mj-lt"/>
              <a:cs typeface="Times New Roman" panose="02020603050405020304" pitchFamily="18" charset="0"/>
            </a:rPr>
            <a:t>LangChain</a:t>
          </a:r>
          <a:endParaRPr lang="en-US" sz="1800" dirty="0">
            <a:latin typeface="+mj-lt"/>
            <a:cs typeface="Times New Roman" panose="02020603050405020304" pitchFamily="18" charset="0"/>
          </a:endParaRPr>
        </a:p>
      </dgm:t>
    </dgm:pt>
    <dgm:pt modelId="{552D4E1A-9FEF-4C92-B7A5-2C0666CC2108}" type="parTrans" cxnId="{36172C68-DCC9-46E2-9AF6-FE51257CAAAB}">
      <dgm:prSet/>
      <dgm:spPr/>
      <dgm:t>
        <a:bodyPr/>
        <a:lstStyle/>
        <a:p>
          <a:endParaRPr lang="en-US"/>
        </a:p>
      </dgm:t>
    </dgm:pt>
    <dgm:pt modelId="{F0EBCEFF-3C0C-403E-8599-8635BE0C90F7}" type="sibTrans" cxnId="{36172C68-DCC9-46E2-9AF6-FE51257CAAAB}">
      <dgm:prSet/>
      <dgm:spPr/>
      <dgm:t>
        <a:bodyPr/>
        <a:lstStyle/>
        <a:p>
          <a:endParaRPr lang="en-US"/>
        </a:p>
      </dgm:t>
    </dgm:pt>
    <dgm:pt modelId="{57918283-50A8-405F-84AB-236BDB136467}" type="pres">
      <dgm:prSet presAssocID="{65E08119-EEFF-4FD8-9C49-233B7B576BAD}" presName="Name0" presStyleCnt="0">
        <dgm:presLayoutVars>
          <dgm:dir/>
          <dgm:resizeHandles val="exact"/>
        </dgm:presLayoutVars>
      </dgm:prSet>
      <dgm:spPr/>
    </dgm:pt>
    <dgm:pt modelId="{3CF6B3B9-5216-446D-94B4-E4F659E98391}" type="pres">
      <dgm:prSet presAssocID="{21420FEE-1350-415C-A965-E22E3D960E00}" presName="node" presStyleLbl="node1" presStyleIdx="0" presStyleCnt="5">
        <dgm:presLayoutVars>
          <dgm:bulletEnabled val="1"/>
        </dgm:presLayoutVars>
      </dgm:prSet>
      <dgm:spPr/>
    </dgm:pt>
    <dgm:pt modelId="{C23F6139-339C-43A4-8002-E967FA872CFB}" type="pres">
      <dgm:prSet presAssocID="{BDE150AF-900D-4531-8B5D-68DD42AC117B}" presName="sibTrans" presStyleLbl="sibTrans1D1" presStyleIdx="0" presStyleCnt="4"/>
      <dgm:spPr/>
    </dgm:pt>
    <dgm:pt modelId="{E3F185EF-14E5-43C4-8B93-12F603617362}" type="pres">
      <dgm:prSet presAssocID="{BDE150AF-900D-4531-8B5D-68DD42AC117B}" presName="connectorText" presStyleLbl="sibTrans1D1" presStyleIdx="0" presStyleCnt="4"/>
      <dgm:spPr/>
    </dgm:pt>
    <dgm:pt modelId="{89637CDE-CE69-436A-9B77-59EBF7C41670}" type="pres">
      <dgm:prSet presAssocID="{9CEFCCD6-51A4-47B6-85B7-B73D17CBFE63}" presName="node" presStyleLbl="node1" presStyleIdx="1" presStyleCnt="5">
        <dgm:presLayoutVars>
          <dgm:bulletEnabled val="1"/>
        </dgm:presLayoutVars>
      </dgm:prSet>
      <dgm:spPr/>
    </dgm:pt>
    <dgm:pt modelId="{4892F63C-A22A-4AA4-9CE5-5A43580268FE}" type="pres">
      <dgm:prSet presAssocID="{0B8F1AC2-EBC0-47F2-B195-B7AE9BE316A0}" presName="sibTrans" presStyleLbl="sibTrans1D1" presStyleIdx="1" presStyleCnt="4"/>
      <dgm:spPr/>
    </dgm:pt>
    <dgm:pt modelId="{24FC59C2-1272-44EC-9A4C-519FB86064C2}" type="pres">
      <dgm:prSet presAssocID="{0B8F1AC2-EBC0-47F2-B195-B7AE9BE316A0}" presName="connectorText" presStyleLbl="sibTrans1D1" presStyleIdx="1" presStyleCnt="4"/>
      <dgm:spPr/>
    </dgm:pt>
    <dgm:pt modelId="{827C1F56-00F8-4ACC-A7FC-901934798B94}" type="pres">
      <dgm:prSet presAssocID="{3B738113-9C76-4E33-A302-74B3DE31B38C}" presName="node" presStyleLbl="node1" presStyleIdx="2" presStyleCnt="5">
        <dgm:presLayoutVars>
          <dgm:bulletEnabled val="1"/>
        </dgm:presLayoutVars>
      </dgm:prSet>
      <dgm:spPr/>
    </dgm:pt>
    <dgm:pt modelId="{67A8EC96-6F1D-4F76-AC3C-AFEE42D9130A}" type="pres">
      <dgm:prSet presAssocID="{966CD626-01F6-47BC-921D-10C3D560E473}" presName="sibTrans" presStyleLbl="sibTrans1D1" presStyleIdx="2" presStyleCnt="4"/>
      <dgm:spPr/>
    </dgm:pt>
    <dgm:pt modelId="{1BD3D479-621E-4A8F-B032-5484BC585DA3}" type="pres">
      <dgm:prSet presAssocID="{966CD626-01F6-47BC-921D-10C3D560E473}" presName="connectorText" presStyleLbl="sibTrans1D1" presStyleIdx="2" presStyleCnt="4"/>
      <dgm:spPr/>
    </dgm:pt>
    <dgm:pt modelId="{6ED3A80C-4573-4B12-9A36-ADFF56E16A1D}" type="pres">
      <dgm:prSet presAssocID="{CAD04D40-7125-4EDA-867B-AFA2845EC8CB}" presName="node" presStyleLbl="node1" presStyleIdx="3" presStyleCnt="5">
        <dgm:presLayoutVars>
          <dgm:bulletEnabled val="1"/>
        </dgm:presLayoutVars>
      </dgm:prSet>
      <dgm:spPr/>
    </dgm:pt>
    <dgm:pt modelId="{4BECA72F-5768-4C38-BDEB-AE60196661CE}" type="pres">
      <dgm:prSet presAssocID="{DE264712-FE8D-45E7-90CC-0ACB770ADBF3}" presName="sibTrans" presStyleLbl="sibTrans1D1" presStyleIdx="3" presStyleCnt="4"/>
      <dgm:spPr/>
    </dgm:pt>
    <dgm:pt modelId="{33BFBA87-B518-41B3-B6AF-159FA1CE7C6C}" type="pres">
      <dgm:prSet presAssocID="{DE264712-FE8D-45E7-90CC-0ACB770ADBF3}" presName="connectorText" presStyleLbl="sibTrans1D1" presStyleIdx="3" presStyleCnt="4"/>
      <dgm:spPr/>
    </dgm:pt>
    <dgm:pt modelId="{4043E3AE-28DC-4A62-A522-218CD53A481D}" type="pres">
      <dgm:prSet presAssocID="{646DDA37-14BE-4240-A34E-873C8DB19815}" presName="node" presStyleLbl="node1" presStyleIdx="4" presStyleCnt="5">
        <dgm:presLayoutVars>
          <dgm:bulletEnabled val="1"/>
        </dgm:presLayoutVars>
      </dgm:prSet>
      <dgm:spPr/>
    </dgm:pt>
  </dgm:ptLst>
  <dgm:cxnLst>
    <dgm:cxn modelId="{E3C7A106-803E-4353-8815-27F245D7BE3D}" type="presOf" srcId="{9DD7F844-DD12-4555-A5B6-01A64615940C}" destId="{827C1F56-00F8-4ACC-A7FC-901934798B94}" srcOrd="0" destOrd="3" presId="urn:microsoft.com/office/officeart/2005/8/layout/bProcess3"/>
    <dgm:cxn modelId="{925DBA09-7A74-4F56-AC7E-2B368354A2FA}" type="presOf" srcId="{BDE150AF-900D-4531-8B5D-68DD42AC117B}" destId="{E3F185EF-14E5-43C4-8B93-12F603617362}" srcOrd="1" destOrd="0" presId="urn:microsoft.com/office/officeart/2005/8/layout/bProcess3"/>
    <dgm:cxn modelId="{4356230E-6DAD-4B64-8451-28159BA7675A}" type="presOf" srcId="{3B738113-9C76-4E33-A302-74B3DE31B38C}" destId="{827C1F56-00F8-4ACC-A7FC-901934798B94}" srcOrd="0" destOrd="0" presId="urn:microsoft.com/office/officeart/2005/8/layout/bProcess3"/>
    <dgm:cxn modelId="{73E0C827-EB52-4417-933F-9C2E31385F9D}" srcId="{9CEFCCD6-51A4-47B6-85B7-B73D17CBFE63}" destId="{85F430C1-9FD7-4CE8-83A8-1F859CDDB05F}" srcOrd="1" destOrd="0" parTransId="{80E716A8-9822-4792-940B-C6EB6A22BD93}" sibTransId="{9A093C06-63DA-43FE-A7F1-C1BC9B072010}"/>
    <dgm:cxn modelId="{C44C8E34-F288-4762-9308-456856D0018B}" type="presOf" srcId="{0B8F1AC2-EBC0-47F2-B195-B7AE9BE316A0}" destId="{24FC59C2-1272-44EC-9A4C-519FB86064C2}" srcOrd="1" destOrd="0" presId="urn:microsoft.com/office/officeart/2005/8/layout/bProcess3"/>
    <dgm:cxn modelId="{8873E238-015C-4DB1-8C08-0453CE91D242}" type="presOf" srcId="{646DDA37-14BE-4240-A34E-873C8DB19815}" destId="{4043E3AE-28DC-4A62-A522-218CD53A481D}" srcOrd="0" destOrd="0" presId="urn:microsoft.com/office/officeart/2005/8/layout/bProcess3"/>
    <dgm:cxn modelId="{F0DE3863-4EC7-4243-8C50-C28349D9266D}" type="presOf" srcId="{85F430C1-9FD7-4CE8-83A8-1F859CDDB05F}" destId="{89637CDE-CE69-436A-9B77-59EBF7C41670}" srcOrd="0" destOrd="2" presId="urn:microsoft.com/office/officeart/2005/8/layout/bProcess3"/>
    <dgm:cxn modelId="{15D69D44-8BF5-4BD4-B24D-E076FCABE949}" srcId="{65E08119-EEFF-4FD8-9C49-233B7B576BAD}" destId="{9CEFCCD6-51A4-47B6-85B7-B73D17CBFE63}" srcOrd="1" destOrd="0" parTransId="{0F8FA670-88EC-45AD-A050-0A7C7FA29B1D}" sibTransId="{0B8F1AC2-EBC0-47F2-B195-B7AE9BE316A0}"/>
    <dgm:cxn modelId="{C1911645-8392-4FE6-87F9-E83707C3BDDA}" srcId="{3B738113-9C76-4E33-A302-74B3DE31B38C}" destId="{AF22D59B-088D-469F-B045-FFF5D5EA8226}" srcOrd="3" destOrd="0" parTransId="{36C30FCF-249A-4A2B-A694-B6FD0CA26552}" sibTransId="{27F0CF12-182A-468D-9B75-B08567BF946F}"/>
    <dgm:cxn modelId="{AD830467-ECF8-4168-8898-6102D5B0F69A}" type="presOf" srcId="{AF22D59B-088D-469F-B045-FFF5D5EA8226}" destId="{827C1F56-00F8-4ACC-A7FC-901934798B94}" srcOrd="0" destOrd="4" presId="urn:microsoft.com/office/officeart/2005/8/layout/bProcess3"/>
    <dgm:cxn modelId="{36172C68-DCC9-46E2-9AF6-FE51257CAAAB}" srcId="{CAD04D40-7125-4EDA-867B-AFA2845EC8CB}" destId="{ADC9933D-CFC0-435A-A84E-C9061119198B}" srcOrd="0" destOrd="0" parTransId="{552D4E1A-9FEF-4C92-B7A5-2C0666CC2108}" sibTransId="{F0EBCEFF-3C0C-403E-8599-8635BE0C90F7}"/>
    <dgm:cxn modelId="{81117F4A-6157-4266-B1DB-C28A2BAB3475}" type="presOf" srcId="{21420FEE-1350-415C-A965-E22E3D960E00}" destId="{3CF6B3B9-5216-446D-94B4-E4F659E98391}" srcOrd="0" destOrd="0" presId="urn:microsoft.com/office/officeart/2005/8/layout/bProcess3"/>
    <dgm:cxn modelId="{CECD5452-C5FB-4E1C-A86A-C0D18CDAAB23}" srcId="{65E08119-EEFF-4FD8-9C49-233B7B576BAD}" destId="{CAD04D40-7125-4EDA-867B-AFA2845EC8CB}" srcOrd="3" destOrd="0" parTransId="{5573D233-6379-4DDB-86AA-02301B6C70CB}" sibTransId="{DE264712-FE8D-45E7-90CC-0ACB770ADBF3}"/>
    <dgm:cxn modelId="{B415AB74-F0E5-48A0-B8BB-2A94BD6B8811}" srcId="{3B738113-9C76-4E33-A302-74B3DE31B38C}" destId="{9DD7F844-DD12-4555-A5B6-01A64615940C}" srcOrd="2" destOrd="0" parTransId="{BE7E53D9-8589-401A-85FF-8FB4986D672D}" sibTransId="{754715F4-1727-4F31-B262-D784A92964D5}"/>
    <dgm:cxn modelId="{5C7EA756-BB78-4822-9E31-FDD63800C41A}" type="presOf" srcId="{DE264712-FE8D-45E7-90CC-0ACB770ADBF3}" destId="{4BECA72F-5768-4C38-BDEB-AE60196661CE}" srcOrd="0" destOrd="0" presId="urn:microsoft.com/office/officeart/2005/8/layout/bProcess3"/>
    <dgm:cxn modelId="{C634FE56-4551-4D8F-9C1D-EA4C47447972}" srcId="{3B738113-9C76-4E33-A302-74B3DE31B38C}" destId="{44A30A49-3C58-4D10-9A0A-F5BFDAFF5FB5}" srcOrd="1" destOrd="0" parTransId="{82126356-0632-4AEF-9E73-97F4F193807F}" sibTransId="{89407FE8-69D3-4876-B43B-88D85CDC11FC}"/>
    <dgm:cxn modelId="{E87EC796-410D-4409-A574-C81071454850}" type="presOf" srcId="{65E08119-EEFF-4FD8-9C49-233B7B576BAD}" destId="{57918283-50A8-405F-84AB-236BDB136467}" srcOrd="0" destOrd="0" presId="urn:microsoft.com/office/officeart/2005/8/layout/bProcess3"/>
    <dgm:cxn modelId="{07EA4F97-99C9-4D5C-AC63-148E59B719D2}" type="presOf" srcId="{CAD04D40-7125-4EDA-867B-AFA2845EC8CB}" destId="{6ED3A80C-4573-4B12-9A36-ADFF56E16A1D}" srcOrd="0" destOrd="0" presId="urn:microsoft.com/office/officeart/2005/8/layout/bProcess3"/>
    <dgm:cxn modelId="{A55D8697-092F-414F-8470-9261E1D766CD}" type="presOf" srcId="{ADC9933D-CFC0-435A-A84E-C9061119198B}" destId="{6ED3A80C-4573-4B12-9A36-ADFF56E16A1D}" srcOrd="0" destOrd="1" presId="urn:microsoft.com/office/officeart/2005/8/layout/bProcess3"/>
    <dgm:cxn modelId="{3E95879C-6766-43AE-B0E2-BAC1B3581D89}" srcId="{9CEFCCD6-51A4-47B6-85B7-B73D17CBFE63}" destId="{66BE1398-A34B-4F87-937C-B84BEF56E8C4}" srcOrd="0" destOrd="0" parTransId="{39A8BA38-6D99-4566-A6DE-D201660AEC77}" sibTransId="{1B7CC65E-02E4-448F-9AB1-BC539648A9E8}"/>
    <dgm:cxn modelId="{3A9F899C-2B64-4554-B585-B1335B2A4DCA}" srcId="{3B738113-9C76-4E33-A302-74B3DE31B38C}" destId="{63892380-F500-441A-A1FA-04333EE3EED7}" srcOrd="0" destOrd="0" parTransId="{7A4BEBD9-ECDD-4863-AEB8-BD8E6516AF6F}" sibTransId="{1D318942-F453-4FAE-933F-4D8CC96A6651}"/>
    <dgm:cxn modelId="{A906B59F-1867-4F14-A79B-F143E96F7848}" type="presOf" srcId="{966CD626-01F6-47BC-921D-10C3D560E473}" destId="{1BD3D479-621E-4A8F-B032-5484BC585DA3}" srcOrd="1" destOrd="0" presId="urn:microsoft.com/office/officeart/2005/8/layout/bProcess3"/>
    <dgm:cxn modelId="{15B827A1-5B9E-452E-9C47-589BB41AD9FE}" type="presOf" srcId="{63892380-F500-441A-A1FA-04333EE3EED7}" destId="{827C1F56-00F8-4ACC-A7FC-901934798B94}" srcOrd="0" destOrd="1" presId="urn:microsoft.com/office/officeart/2005/8/layout/bProcess3"/>
    <dgm:cxn modelId="{E6AFBFBB-95F0-4E17-A00A-B4FB26C54833}" srcId="{65E08119-EEFF-4FD8-9C49-233B7B576BAD}" destId="{21420FEE-1350-415C-A965-E22E3D960E00}" srcOrd="0" destOrd="0" parTransId="{83851AC5-4F67-4D41-877B-F754EA02FDC4}" sibTransId="{BDE150AF-900D-4531-8B5D-68DD42AC117B}"/>
    <dgm:cxn modelId="{5A0674BC-E70E-4998-A436-A5E2BCFDA605}" type="presOf" srcId="{BDE150AF-900D-4531-8B5D-68DD42AC117B}" destId="{C23F6139-339C-43A4-8002-E967FA872CFB}" srcOrd="0" destOrd="0" presId="urn:microsoft.com/office/officeart/2005/8/layout/bProcess3"/>
    <dgm:cxn modelId="{95976ECA-416F-4927-862A-FAF6CD9C01B1}" srcId="{65E08119-EEFF-4FD8-9C49-233B7B576BAD}" destId="{3B738113-9C76-4E33-A302-74B3DE31B38C}" srcOrd="2" destOrd="0" parTransId="{E74BB657-98EF-4055-847C-41A8EA612A2D}" sibTransId="{966CD626-01F6-47BC-921D-10C3D560E473}"/>
    <dgm:cxn modelId="{A3733CCD-F7B8-47F6-A8AA-259228E99160}" type="presOf" srcId="{DE264712-FE8D-45E7-90CC-0ACB770ADBF3}" destId="{33BFBA87-B518-41B3-B6AF-159FA1CE7C6C}" srcOrd="1" destOrd="0" presId="urn:microsoft.com/office/officeart/2005/8/layout/bProcess3"/>
    <dgm:cxn modelId="{8B5FA3DD-20C7-478C-8E35-05BCEBB6D717}" type="presOf" srcId="{44A30A49-3C58-4D10-9A0A-F5BFDAFF5FB5}" destId="{827C1F56-00F8-4ACC-A7FC-901934798B94}" srcOrd="0" destOrd="2" presId="urn:microsoft.com/office/officeart/2005/8/layout/bProcess3"/>
    <dgm:cxn modelId="{C95C70E0-3F6A-44B6-9262-6B1F4E78DF6F}" type="presOf" srcId="{9CEFCCD6-51A4-47B6-85B7-B73D17CBFE63}" destId="{89637CDE-CE69-436A-9B77-59EBF7C41670}" srcOrd="0" destOrd="0" presId="urn:microsoft.com/office/officeart/2005/8/layout/bProcess3"/>
    <dgm:cxn modelId="{BFFB24E3-317B-42CA-9AE7-512E8A92FF62}" type="presOf" srcId="{66BE1398-A34B-4F87-937C-B84BEF56E8C4}" destId="{89637CDE-CE69-436A-9B77-59EBF7C41670}" srcOrd="0" destOrd="1" presId="urn:microsoft.com/office/officeart/2005/8/layout/bProcess3"/>
    <dgm:cxn modelId="{9C37DAE8-0D7F-4160-968D-1B418B166721}" type="presOf" srcId="{0B8F1AC2-EBC0-47F2-B195-B7AE9BE316A0}" destId="{4892F63C-A22A-4AA4-9CE5-5A43580268FE}" srcOrd="0" destOrd="0" presId="urn:microsoft.com/office/officeart/2005/8/layout/bProcess3"/>
    <dgm:cxn modelId="{6B3F33F2-D349-43EB-BF4D-7A2568C51A88}" srcId="{65E08119-EEFF-4FD8-9C49-233B7B576BAD}" destId="{646DDA37-14BE-4240-A34E-873C8DB19815}" srcOrd="4" destOrd="0" parTransId="{6A472AFA-C669-4EE3-9B26-552BA2E4C7FC}" sibTransId="{9722F8E0-AC85-414C-B5CF-3EF95052C47A}"/>
    <dgm:cxn modelId="{5F6AD2FE-B8DF-4232-A657-DA38622045EE}" type="presOf" srcId="{966CD626-01F6-47BC-921D-10C3D560E473}" destId="{67A8EC96-6F1D-4F76-AC3C-AFEE42D9130A}" srcOrd="0" destOrd="0" presId="urn:microsoft.com/office/officeart/2005/8/layout/bProcess3"/>
    <dgm:cxn modelId="{60F7054E-F539-4D7C-A601-B7F0CEA08D79}" type="presParOf" srcId="{57918283-50A8-405F-84AB-236BDB136467}" destId="{3CF6B3B9-5216-446D-94B4-E4F659E98391}" srcOrd="0" destOrd="0" presId="urn:microsoft.com/office/officeart/2005/8/layout/bProcess3"/>
    <dgm:cxn modelId="{D13C5476-B7AB-4965-9A2B-FB6A2AC59D8B}" type="presParOf" srcId="{57918283-50A8-405F-84AB-236BDB136467}" destId="{C23F6139-339C-43A4-8002-E967FA872CFB}" srcOrd="1" destOrd="0" presId="urn:microsoft.com/office/officeart/2005/8/layout/bProcess3"/>
    <dgm:cxn modelId="{E42CB2C0-B32F-4B39-836E-9F5B06509427}" type="presParOf" srcId="{C23F6139-339C-43A4-8002-E967FA872CFB}" destId="{E3F185EF-14E5-43C4-8B93-12F603617362}" srcOrd="0" destOrd="0" presId="urn:microsoft.com/office/officeart/2005/8/layout/bProcess3"/>
    <dgm:cxn modelId="{F0438BE4-EAD7-4214-8F86-7072C911B523}" type="presParOf" srcId="{57918283-50A8-405F-84AB-236BDB136467}" destId="{89637CDE-CE69-436A-9B77-59EBF7C41670}" srcOrd="2" destOrd="0" presId="urn:microsoft.com/office/officeart/2005/8/layout/bProcess3"/>
    <dgm:cxn modelId="{1F232497-AEDC-4BF6-8707-CC5E05CEEC9C}" type="presParOf" srcId="{57918283-50A8-405F-84AB-236BDB136467}" destId="{4892F63C-A22A-4AA4-9CE5-5A43580268FE}" srcOrd="3" destOrd="0" presId="urn:microsoft.com/office/officeart/2005/8/layout/bProcess3"/>
    <dgm:cxn modelId="{A5556A21-9388-4AE3-BD1C-0656966B5B4A}" type="presParOf" srcId="{4892F63C-A22A-4AA4-9CE5-5A43580268FE}" destId="{24FC59C2-1272-44EC-9A4C-519FB86064C2}" srcOrd="0" destOrd="0" presId="urn:microsoft.com/office/officeart/2005/8/layout/bProcess3"/>
    <dgm:cxn modelId="{2953FABC-8A2C-463F-8278-B4E4D9BB2D82}" type="presParOf" srcId="{57918283-50A8-405F-84AB-236BDB136467}" destId="{827C1F56-00F8-4ACC-A7FC-901934798B94}" srcOrd="4" destOrd="0" presId="urn:microsoft.com/office/officeart/2005/8/layout/bProcess3"/>
    <dgm:cxn modelId="{8CBC7201-E965-4F06-8E7C-3A8824517BF9}" type="presParOf" srcId="{57918283-50A8-405F-84AB-236BDB136467}" destId="{67A8EC96-6F1D-4F76-AC3C-AFEE42D9130A}" srcOrd="5" destOrd="0" presId="urn:microsoft.com/office/officeart/2005/8/layout/bProcess3"/>
    <dgm:cxn modelId="{D35595FE-F5D0-4E0E-ADD8-F9148C13B93F}" type="presParOf" srcId="{67A8EC96-6F1D-4F76-AC3C-AFEE42D9130A}" destId="{1BD3D479-621E-4A8F-B032-5484BC585DA3}" srcOrd="0" destOrd="0" presId="urn:microsoft.com/office/officeart/2005/8/layout/bProcess3"/>
    <dgm:cxn modelId="{057D874F-AE69-4C3D-BC44-B0C2489C107F}" type="presParOf" srcId="{57918283-50A8-405F-84AB-236BDB136467}" destId="{6ED3A80C-4573-4B12-9A36-ADFF56E16A1D}" srcOrd="6" destOrd="0" presId="urn:microsoft.com/office/officeart/2005/8/layout/bProcess3"/>
    <dgm:cxn modelId="{4A05772D-453F-4263-A6BB-78F1F382B424}" type="presParOf" srcId="{57918283-50A8-405F-84AB-236BDB136467}" destId="{4BECA72F-5768-4C38-BDEB-AE60196661CE}" srcOrd="7" destOrd="0" presId="urn:microsoft.com/office/officeart/2005/8/layout/bProcess3"/>
    <dgm:cxn modelId="{9E6E9442-EF85-4D2F-8D47-F90A747D318F}" type="presParOf" srcId="{4BECA72F-5768-4C38-BDEB-AE60196661CE}" destId="{33BFBA87-B518-41B3-B6AF-159FA1CE7C6C}" srcOrd="0" destOrd="0" presId="urn:microsoft.com/office/officeart/2005/8/layout/bProcess3"/>
    <dgm:cxn modelId="{B4C9520D-3E89-43C2-ADDD-92386073A1B3}" type="presParOf" srcId="{57918283-50A8-405F-84AB-236BDB136467}" destId="{4043E3AE-28DC-4A62-A522-218CD53A481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E08119-EEFF-4FD8-9C49-233B7B576BAD}" type="doc">
      <dgm:prSet loTypeId="urn:microsoft.com/office/officeart/2005/8/layout/bProcess3" loCatId="process" qsTypeId="urn:microsoft.com/office/officeart/2005/8/quickstyle/simple1" qsCatId="simple" csTypeId="urn:microsoft.com/office/officeart/2005/8/colors/colorful3" csCatId="colorful" phldr="1"/>
      <dgm:spPr/>
    </dgm:pt>
    <dgm:pt modelId="{21420FEE-1350-415C-A965-E22E3D960E00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User Speech</a:t>
          </a:r>
        </a:p>
      </dgm:t>
    </dgm:pt>
    <dgm:pt modelId="{83851AC5-4F67-4D41-877B-F754EA02FDC4}" type="parTrans" cxnId="{E6AFBFBB-95F0-4E17-A00A-B4FB26C54833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BDE150AF-900D-4531-8B5D-68DD42AC117B}" type="sibTrans" cxnId="{E6AFBFBB-95F0-4E17-A00A-B4FB26C54833}">
      <dgm:prSet custT="1"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2691047B-8B4B-4F55-A8B3-9BBB6A1B522F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Audio Response</a:t>
          </a:r>
        </a:p>
      </dgm:t>
    </dgm:pt>
    <dgm:pt modelId="{52709BEF-B0FD-4231-8DF8-5757783C0570}" type="parTrans" cxnId="{02102B7F-899F-452C-A1A0-D3061DB2B8AC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CF0A4BB8-0234-472B-9B5E-B17720BD8914}" type="sibTrans" cxnId="{02102B7F-899F-452C-A1A0-D3061DB2B8AC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171B47CC-7B22-48C7-BF90-A9DBD8682CD2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Speech Synthesis</a:t>
          </a:r>
          <a:br>
            <a:rPr lang="en-US" sz="1800" dirty="0">
              <a:latin typeface="+mj-lt"/>
              <a:cs typeface="Times New Roman" panose="02020603050405020304" pitchFamily="18" charset="0"/>
            </a:rPr>
          </a:br>
          <a:r>
            <a:rPr lang="en-US" sz="1800" dirty="0">
              <a:latin typeface="+mj-lt"/>
              <a:cs typeface="Times New Roman" panose="02020603050405020304" pitchFamily="18" charset="0"/>
            </a:rPr>
            <a:t>(TTS)</a:t>
          </a:r>
        </a:p>
      </dgm:t>
    </dgm:pt>
    <dgm:pt modelId="{1606FDC9-FE86-430A-A2F9-C02704733EC9}" type="parTrans" cxnId="{055558B3-233D-403E-8F29-143632761D7F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446200C3-55B5-4C87-9A64-71CC86F74EAF}" type="sibTrans" cxnId="{055558B3-233D-403E-8F29-143632761D7F}">
      <dgm:prSet custT="1"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9FC6BE00-0257-42B4-B603-2B3377DE2725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Text Generation (LLM)</a:t>
          </a:r>
        </a:p>
      </dgm:t>
    </dgm:pt>
    <dgm:pt modelId="{D8078254-975F-4818-AC97-423DE78C6A22}" type="parTrans" cxnId="{E270BB9F-A60C-4BC8-AACA-1F0D24D2FF72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9F240B6A-A6E1-42EF-B449-6980A3DF296B}" type="sibTrans" cxnId="{E270BB9F-A60C-4BC8-AACA-1F0D24D2FF72}">
      <dgm:prSet custT="1"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77823F56-2BDB-44E7-8207-AF04177397D9}">
      <dgm:prSet phldrT="[Text]" custT="1"/>
      <dgm:spPr/>
      <dgm:t>
        <a:bodyPr/>
        <a:lstStyle/>
        <a:p>
          <a:r>
            <a:rPr lang="en-US" sz="1800" dirty="0">
              <a:latin typeface="+mj-lt"/>
              <a:cs typeface="Times New Roman" panose="02020603050405020304" pitchFamily="18" charset="0"/>
            </a:rPr>
            <a:t>Transcription (STT)</a:t>
          </a:r>
        </a:p>
      </dgm:t>
    </dgm:pt>
    <dgm:pt modelId="{B80C6EF0-B9E5-4D63-B636-1D87E0675482}" type="parTrans" cxnId="{1C3905EC-CC7D-461A-958A-AD5DB8B02FB0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FB22BD3C-CEF0-4BAA-BFDE-756F18FFEDA7}" type="sibTrans" cxnId="{1C3905EC-CC7D-461A-958A-AD5DB8B02FB0}">
      <dgm:prSet custT="1"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5E6F1AE8-8760-4633-B6B0-7A5ABB0CF103}">
      <dgm:prSet phldrT="[Text]" custT="1"/>
      <dgm:spPr/>
      <dgm:t>
        <a:bodyPr/>
        <a:lstStyle/>
        <a:p>
          <a:r>
            <a:rPr lang="en-US" sz="1400" dirty="0">
              <a:latin typeface="+mj-lt"/>
              <a:cs typeface="Times New Roman" panose="02020603050405020304" pitchFamily="18" charset="0"/>
            </a:rPr>
            <a:t>Based on text emotion</a:t>
          </a:r>
        </a:p>
      </dgm:t>
    </dgm:pt>
    <dgm:pt modelId="{EFFCFDA0-FD85-48A2-8BD3-EAE80024DFCA}" type="parTrans" cxnId="{196E9B35-63B5-4DC7-BBB7-0F13F7DC9DF2}">
      <dgm:prSet/>
      <dgm:spPr/>
      <dgm:t>
        <a:bodyPr/>
        <a:lstStyle/>
        <a:p>
          <a:endParaRPr lang="en-US"/>
        </a:p>
      </dgm:t>
    </dgm:pt>
    <dgm:pt modelId="{49A4CC87-5F3C-426B-9C9B-2EF33A2902C9}" type="sibTrans" cxnId="{196E9B35-63B5-4DC7-BBB7-0F13F7DC9DF2}">
      <dgm:prSet/>
      <dgm:spPr/>
      <dgm:t>
        <a:bodyPr/>
        <a:lstStyle/>
        <a:p>
          <a:endParaRPr lang="en-US"/>
        </a:p>
      </dgm:t>
    </dgm:pt>
    <dgm:pt modelId="{FE6B5943-1804-43A4-B1A5-670EB7AFE834}">
      <dgm:prSet phldrT="[Text]" custT="1"/>
      <dgm:spPr/>
      <dgm:t>
        <a:bodyPr/>
        <a:lstStyle/>
        <a:p>
          <a:r>
            <a:rPr lang="en-US" sz="1400" dirty="0">
              <a:latin typeface="+mj-lt"/>
              <a:cs typeface="Times New Roman" panose="02020603050405020304" pitchFamily="18" charset="0"/>
            </a:rPr>
            <a:t>Whisper</a:t>
          </a:r>
        </a:p>
      </dgm:t>
    </dgm:pt>
    <dgm:pt modelId="{48AEC9A4-0ACC-4CEC-ABD4-6789EC2CB853}" type="parTrans" cxnId="{114F9B61-E84C-4FF2-B930-686A9418148B}">
      <dgm:prSet/>
      <dgm:spPr/>
      <dgm:t>
        <a:bodyPr/>
        <a:lstStyle/>
        <a:p>
          <a:endParaRPr lang="en-US"/>
        </a:p>
      </dgm:t>
    </dgm:pt>
    <dgm:pt modelId="{AA7336BD-1B6E-4762-A1FA-3E72092AE82A}" type="sibTrans" cxnId="{114F9B61-E84C-4FF2-B930-686A9418148B}">
      <dgm:prSet/>
      <dgm:spPr/>
      <dgm:t>
        <a:bodyPr/>
        <a:lstStyle/>
        <a:p>
          <a:endParaRPr lang="en-US"/>
        </a:p>
      </dgm:t>
    </dgm:pt>
    <dgm:pt modelId="{0EF170B1-CB9A-47DD-A7B1-5535437DF5CF}">
      <dgm:prSet phldrT="[Text]" custT="1"/>
      <dgm:spPr/>
      <dgm:t>
        <a:bodyPr/>
        <a:lstStyle/>
        <a:p>
          <a:r>
            <a:rPr lang="en-US" sz="1400" dirty="0">
              <a:latin typeface="+mj-lt"/>
              <a:cs typeface="Times New Roman" panose="02020603050405020304" pitchFamily="18" charset="0"/>
            </a:rPr>
            <a:t>OpenAI API</a:t>
          </a:r>
        </a:p>
      </dgm:t>
    </dgm:pt>
    <dgm:pt modelId="{B5372940-B1A6-40A5-8F29-4FF412E8600B}" type="parTrans" cxnId="{D324294E-861D-4C78-AA9D-5E5C16370CA6}">
      <dgm:prSet/>
      <dgm:spPr/>
      <dgm:t>
        <a:bodyPr/>
        <a:lstStyle/>
        <a:p>
          <a:endParaRPr lang="en-US"/>
        </a:p>
      </dgm:t>
    </dgm:pt>
    <dgm:pt modelId="{13E3F5C2-A6D6-421A-B941-1C3AC58E9233}" type="sibTrans" cxnId="{D324294E-861D-4C78-AA9D-5E5C16370CA6}">
      <dgm:prSet/>
      <dgm:spPr/>
      <dgm:t>
        <a:bodyPr/>
        <a:lstStyle/>
        <a:p>
          <a:endParaRPr lang="en-US"/>
        </a:p>
      </dgm:t>
    </dgm:pt>
    <dgm:pt modelId="{0EB838C2-630E-45D3-8850-E03E0C3E1D1A}" type="pres">
      <dgm:prSet presAssocID="{65E08119-EEFF-4FD8-9C49-233B7B576BAD}" presName="Name0" presStyleCnt="0">
        <dgm:presLayoutVars>
          <dgm:dir/>
          <dgm:resizeHandles val="exact"/>
        </dgm:presLayoutVars>
      </dgm:prSet>
      <dgm:spPr/>
    </dgm:pt>
    <dgm:pt modelId="{B7C98CED-6917-4A2B-B08D-3C3F4076BCFD}" type="pres">
      <dgm:prSet presAssocID="{21420FEE-1350-415C-A965-E22E3D960E00}" presName="node" presStyleLbl="node1" presStyleIdx="0" presStyleCnt="5">
        <dgm:presLayoutVars>
          <dgm:bulletEnabled val="1"/>
        </dgm:presLayoutVars>
      </dgm:prSet>
      <dgm:spPr/>
    </dgm:pt>
    <dgm:pt modelId="{15252122-6372-48F5-A16E-B489997901BF}" type="pres">
      <dgm:prSet presAssocID="{BDE150AF-900D-4531-8B5D-68DD42AC117B}" presName="sibTrans" presStyleLbl="sibTrans1D1" presStyleIdx="0" presStyleCnt="4"/>
      <dgm:spPr/>
    </dgm:pt>
    <dgm:pt modelId="{168FCE45-EA31-4FBB-ACEA-7F1997C8047F}" type="pres">
      <dgm:prSet presAssocID="{BDE150AF-900D-4531-8B5D-68DD42AC117B}" presName="connectorText" presStyleLbl="sibTrans1D1" presStyleIdx="0" presStyleCnt="4"/>
      <dgm:spPr/>
    </dgm:pt>
    <dgm:pt modelId="{24129AD9-0B87-46EA-BEBB-7EC808AE8478}" type="pres">
      <dgm:prSet presAssocID="{77823F56-2BDB-44E7-8207-AF04177397D9}" presName="node" presStyleLbl="node1" presStyleIdx="1" presStyleCnt="5">
        <dgm:presLayoutVars>
          <dgm:bulletEnabled val="1"/>
        </dgm:presLayoutVars>
      </dgm:prSet>
      <dgm:spPr/>
    </dgm:pt>
    <dgm:pt modelId="{45786A96-7C81-4421-B7B0-FF857E8E91AB}" type="pres">
      <dgm:prSet presAssocID="{FB22BD3C-CEF0-4BAA-BFDE-756F18FFEDA7}" presName="sibTrans" presStyleLbl="sibTrans1D1" presStyleIdx="1" presStyleCnt="4"/>
      <dgm:spPr/>
    </dgm:pt>
    <dgm:pt modelId="{CD24DD6A-BA87-45F9-A61A-803E3E0789C7}" type="pres">
      <dgm:prSet presAssocID="{FB22BD3C-CEF0-4BAA-BFDE-756F18FFEDA7}" presName="connectorText" presStyleLbl="sibTrans1D1" presStyleIdx="1" presStyleCnt="4"/>
      <dgm:spPr/>
    </dgm:pt>
    <dgm:pt modelId="{977E8399-6C9E-48EA-9533-DA6B4F1E8456}" type="pres">
      <dgm:prSet presAssocID="{9FC6BE00-0257-42B4-B603-2B3377DE2725}" presName="node" presStyleLbl="node1" presStyleIdx="2" presStyleCnt="5">
        <dgm:presLayoutVars>
          <dgm:bulletEnabled val="1"/>
        </dgm:presLayoutVars>
      </dgm:prSet>
      <dgm:spPr/>
    </dgm:pt>
    <dgm:pt modelId="{EB31A1EC-3887-4FA9-BD09-A9C748ADF669}" type="pres">
      <dgm:prSet presAssocID="{9F240B6A-A6E1-42EF-B449-6980A3DF296B}" presName="sibTrans" presStyleLbl="sibTrans1D1" presStyleIdx="2" presStyleCnt="4"/>
      <dgm:spPr/>
    </dgm:pt>
    <dgm:pt modelId="{3245942A-D8AD-4B9C-9974-07C4026E8559}" type="pres">
      <dgm:prSet presAssocID="{9F240B6A-A6E1-42EF-B449-6980A3DF296B}" presName="connectorText" presStyleLbl="sibTrans1D1" presStyleIdx="2" presStyleCnt="4"/>
      <dgm:spPr/>
    </dgm:pt>
    <dgm:pt modelId="{AFF06B97-C023-418D-9832-530AE3E24F9E}" type="pres">
      <dgm:prSet presAssocID="{171B47CC-7B22-48C7-BF90-A9DBD8682CD2}" presName="node" presStyleLbl="node1" presStyleIdx="3" presStyleCnt="5">
        <dgm:presLayoutVars>
          <dgm:bulletEnabled val="1"/>
        </dgm:presLayoutVars>
      </dgm:prSet>
      <dgm:spPr/>
    </dgm:pt>
    <dgm:pt modelId="{014977C9-4ABF-41DF-9F34-DE575EA22E6A}" type="pres">
      <dgm:prSet presAssocID="{446200C3-55B5-4C87-9A64-71CC86F74EAF}" presName="sibTrans" presStyleLbl="sibTrans1D1" presStyleIdx="3" presStyleCnt="4"/>
      <dgm:spPr/>
    </dgm:pt>
    <dgm:pt modelId="{1C5A8373-B3FA-467E-BCA5-4DF357B786E5}" type="pres">
      <dgm:prSet presAssocID="{446200C3-55B5-4C87-9A64-71CC86F74EAF}" presName="connectorText" presStyleLbl="sibTrans1D1" presStyleIdx="3" presStyleCnt="4"/>
      <dgm:spPr/>
    </dgm:pt>
    <dgm:pt modelId="{2332E52E-5237-4C46-AE8C-357F63D467F3}" type="pres">
      <dgm:prSet presAssocID="{2691047B-8B4B-4F55-A8B3-9BBB6A1B522F}" presName="node" presStyleLbl="node1" presStyleIdx="4" presStyleCnt="5">
        <dgm:presLayoutVars>
          <dgm:bulletEnabled val="1"/>
        </dgm:presLayoutVars>
      </dgm:prSet>
      <dgm:spPr/>
    </dgm:pt>
  </dgm:ptLst>
  <dgm:cxnLst>
    <dgm:cxn modelId="{A0F2E302-7CF0-4202-9643-389752EDA4A4}" type="presOf" srcId="{0EF170B1-CB9A-47DD-A7B1-5535437DF5CF}" destId="{977E8399-6C9E-48EA-9533-DA6B4F1E8456}" srcOrd="0" destOrd="1" presId="urn:microsoft.com/office/officeart/2005/8/layout/bProcess3"/>
    <dgm:cxn modelId="{00EB4C03-EF3F-40F8-A954-31D47B6ADCFB}" type="presOf" srcId="{21420FEE-1350-415C-A965-E22E3D960E00}" destId="{B7C98CED-6917-4A2B-B08D-3C3F4076BCFD}" srcOrd="0" destOrd="0" presId="urn:microsoft.com/office/officeart/2005/8/layout/bProcess3"/>
    <dgm:cxn modelId="{3143B41B-0B26-4A6C-A5E0-B2E8A7904A06}" type="presOf" srcId="{446200C3-55B5-4C87-9A64-71CC86F74EAF}" destId="{1C5A8373-B3FA-467E-BCA5-4DF357B786E5}" srcOrd="1" destOrd="0" presId="urn:microsoft.com/office/officeart/2005/8/layout/bProcess3"/>
    <dgm:cxn modelId="{90D5C41C-DF1F-400C-BBBE-017DD60855FF}" type="presOf" srcId="{FE6B5943-1804-43A4-B1A5-670EB7AFE834}" destId="{24129AD9-0B87-46EA-BEBB-7EC808AE8478}" srcOrd="0" destOrd="1" presId="urn:microsoft.com/office/officeart/2005/8/layout/bProcess3"/>
    <dgm:cxn modelId="{430EBD28-6295-4D37-84B8-826785A9D272}" type="presOf" srcId="{BDE150AF-900D-4531-8B5D-68DD42AC117B}" destId="{168FCE45-EA31-4FBB-ACEA-7F1997C8047F}" srcOrd="1" destOrd="0" presId="urn:microsoft.com/office/officeart/2005/8/layout/bProcess3"/>
    <dgm:cxn modelId="{5653FE2B-E240-4E80-8544-6D02CDA1543E}" type="presOf" srcId="{9F240B6A-A6E1-42EF-B449-6980A3DF296B}" destId="{EB31A1EC-3887-4FA9-BD09-A9C748ADF669}" srcOrd="0" destOrd="0" presId="urn:microsoft.com/office/officeart/2005/8/layout/bProcess3"/>
    <dgm:cxn modelId="{E7709433-9F35-4D0F-BC5C-690274631B1E}" type="presOf" srcId="{446200C3-55B5-4C87-9A64-71CC86F74EAF}" destId="{014977C9-4ABF-41DF-9F34-DE575EA22E6A}" srcOrd="0" destOrd="0" presId="urn:microsoft.com/office/officeart/2005/8/layout/bProcess3"/>
    <dgm:cxn modelId="{196E9B35-63B5-4DC7-BBB7-0F13F7DC9DF2}" srcId="{171B47CC-7B22-48C7-BF90-A9DBD8682CD2}" destId="{5E6F1AE8-8760-4633-B6B0-7A5ABB0CF103}" srcOrd="0" destOrd="0" parTransId="{EFFCFDA0-FD85-48A2-8BD3-EAE80024DFCA}" sibTransId="{49A4CC87-5F3C-426B-9C9B-2EF33A2902C9}"/>
    <dgm:cxn modelId="{114F9B61-E84C-4FF2-B930-686A9418148B}" srcId="{77823F56-2BDB-44E7-8207-AF04177397D9}" destId="{FE6B5943-1804-43A4-B1A5-670EB7AFE834}" srcOrd="0" destOrd="0" parTransId="{48AEC9A4-0ACC-4CEC-ABD4-6789EC2CB853}" sibTransId="{AA7336BD-1B6E-4762-A1FA-3E72092AE82A}"/>
    <dgm:cxn modelId="{81C4B164-AC34-4414-9273-EB9F7D315DA1}" type="presOf" srcId="{FB22BD3C-CEF0-4BAA-BFDE-756F18FFEDA7}" destId="{45786A96-7C81-4421-B7B0-FF857E8E91AB}" srcOrd="0" destOrd="0" presId="urn:microsoft.com/office/officeart/2005/8/layout/bProcess3"/>
    <dgm:cxn modelId="{D324294E-861D-4C78-AA9D-5E5C16370CA6}" srcId="{9FC6BE00-0257-42B4-B603-2B3377DE2725}" destId="{0EF170B1-CB9A-47DD-A7B1-5535437DF5CF}" srcOrd="0" destOrd="0" parTransId="{B5372940-B1A6-40A5-8F29-4FF412E8600B}" sibTransId="{13E3F5C2-A6D6-421A-B941-1C3AC58E9233}"/>
    <dgm:cxn modelId="{0726946F-A03A-4A6D-AF5D-EF1F4D1BBD97}" type="presOf" srcId="{77823F56-2BDB-44E7-8207-AF04177397D9}" destId="{24129AD9-0B87-46EA-BEBB-7EC808AE8478}" srcOrd="0" destOrd="0" presId="urn:microsoft.com/office/officeart/2005/8/layout/bProcess3"/>
    <dgm:cxn modelId="{1EADDC6F-6DFF-4178-B8F7-AB36813F2223}" type="presOf" srcId="{65E08119-EEFF-4FD8-9C49-233B7B576BAD}" destId="{0EB838C2-630E-45D3-8850-E03E0C3E1D1A}" srcOrd="0" destOrd="0" presId="urn:microsoft.com/office/officeart/2005/8/layout/bProcess3"/>
    <dgm:cxn modelId="{182DF151-B797-48F4-BA9A-9AAFC89E98B8}" type="presOf" srcId="{9FC6BE00-0257-42B4-B603-2B3377DE2725}" destId="{977E8399-6C9E-48EA-9533-DA6B4F1E8456}" srcOrd="0" destOrd="0" presId="urn:microsoft.com/office/officeart/2005/8/layout/bProcess3"/>
    <dgm:cxn modelId="{314DAB73-343C-45ED-A898-26505446845D}" type="presOf" srcId="{BDE150AF-900D-4531-8B5D-68DD42AC117B}" destId="{15252122-6372-48F5-A16E-B489997901BF}" srcOrd="0" destOrd="0" presId="urn:microsoft.com/office/officeart/2005/8/layout/bProcess3"/>
    <dgm:cxn modelId="{02102B7F-899F-452C-A1A0-D3061DB2B8AC}" srcId="{65E08119-EEFF-4FD8-9C49-233B7B576BAD}" destId="{2691047B-8B4B-4F55-A8B3-9BBB6A1B522F}" srcOrd="4" destOrd="0" parTransId="{52709BEF-B0FD-4231-8DF8-5757783C0570}" sibTransId="{CF0A4BB8-0234-472B-9B5E-B17720BD8914}"/>
    <dgm:cxn modelId="{0EFC0696-9CA4-4BDF-88AE-1025D90261B1}" type="presOf" srcId="{171B47CC-7B22-48C7-BF90-A9DBD8682CD2}" destId="{AFF06B97-C023-418D-9832-530AE3E24F9E}" srcOrd="0" destOrd="0" presId="urn:microsoft.com/office/officeart/2005/8/layout/bProcess3"/>
    <dgm:cxn modelId="{E270BB9F-A60C-4BC8-AACA-1F0D24D2FF72}" srcId="{65E08119-EEFF-4FD8-9C49-233B7B576BAD}" destId="{9FC6BE00-0257-42B4-B603-2B3377DE2725}" srcOrd="2" destOrd="0" parTransId="{D8078254-975F-4818-AC97-423DE78C6A22}" sibTransId="{9F240B6A-A6E1-42EF-B449-6980A3DF296B}"/>
    <dgm:cxn modelId="{D60BF5A6-65B2-4706-8FF8-96B3CC9635D5}" type="presOf" srcId="{2691047B-8B4B-4F55-A8B3-9BBB6A1B522F}" destId="{2332E52E-5237-4C46-AE8C-357F63D467F3}" srcOrd="0" destOrd="0" presId="urn:microsoft.com/office/officeart/2005/8/layout/bProcess3"/>
    <dgm:cxn modelId="{4C558DA9-2030-4C0C-8292-E46E30CFE41A}" type="presOf" srcId="{FB22BD3C-CEF0-4BAA-BFDE-756F18FFEDA7}" destId="{CD24DD6A-BA87-45F9-A61A-803E3E0789C7}" srcOrd="1" destOrd="0" presId="urn:microsoft.com/office/officeart/2005/8/layout/bProcess3"/>
    <dgm:cxn modelId="{055558B3-233D-403E-8F29-143632761D7F}" srcId="{65E08119-EEFF-4FD8-9C49-233B7B576BAD}" destId="{171B47CC-7B22-48C7-BF90-A9DBD8682CD2}" srcOrd="3" destOrd="0" parTransId="{1606FDC9-FE86-430A-A2F9-C02704733EC9}" sibTransId="{446200C3-55B5-4C87-9A64-71CC86F74EAF}"/>
    <dgm:cxn modelId="{E6AFBFBB-95F0-4E17-A00A-B4FB26C54833}" srcId="{65E08119-EEFF-4FD8-9C49-233B7B576BAD}" destId="{21420FEE-1350-415C-A965-E22E3D960E00}" srcOrd="0" destOrd="0" parTransId="{83851AC5-4F67-4D41-877B-F754EA02FDC4}" sibTransId="{BDE150AF-900D-4531-8B5D-68DD42AC117B}"/>
    <dgm:cxn modelId="{8366DCC8-37F3-4CCB-8A5F-C27C47841C95}" type="presOf" srcId="{9F240B6A-A6E1-42EF-B449-6980A3DF296B}" destId="{3245942A-D8AD-4B9C-9974-07C4026E8559}" srcOrd="1" destOrd="0" presId="urn:microsoft.com/office/officeart/2005/8/layout/bProcess3"/>
    <dgm:cxn modelId="{2AB55ADE-E1B7-44B0-A8D1-786865CC0014}" type="presOf" srcId="{5E6F1AE8-8760-4633-B6B0-7A5ABB0CF103}" destId="{AFF06B97-C023-418D-9832-530AE3E24F9E}" srcOrd="0" destOrd="1" presId="urn:microsoft.com/office/officeart/2005/8/layout/bProcess3"/>
    <dgm:cxn modelId="{1C3905EC-CC7D-461A-958A-AD5DB8B02FB0}" srcId="{65E08119-EEFF-4FD8-9C49-233B7B576BAD}" destId="{77823F56-2BDB-44E7-8207-AF04177397D9}" srcOrd="1" destOrd="0" parTransId="{B80C6EF0-B9E5-4D63-B636-1D87E0675482}" sibTransId="{FB22BD3C-CEF0-4BAA-BFDE-756F18FFEDA7}"/>
    <dgm:cxn modelId="{0E8AC00F-BDFC-4148-887E-4C6BB0223FDE}" type="presParOf" srcId="{0EB838C2-630E-45D3-8850-E03E0C3E1D1A}" destId="{B7C98CED-6917-4A2B-B08D-3C3F4076BCFD}" srcOrd="0" destOrd="0" presId="urn:microsoft.com/office/officeart/2005/8/layout/bProcess3"/>
    <dgm:cxn modelId="{8E7034D3-0CA7-4168-8F7C-702D023DC044}" type="presParOf" srcId="{0EB838C2-630E-45D3-8850-E03E0C3E1D1A}" destId="{15252122-6372-48F5-A16E-B489997901BF}" srcOrd="1" destOrd="0" presId="urn:microsoft.com/office/officeart/2005/8/layout/bProcess3"/>
    <dgm:cxn modelId="{1CE785F5-16C4-444E-817A-E76260821B3A}" type="presParOf" srcId="{15252122-6372-48F5-A16E-B489997901BF}" destId="{168FCE45-EA31-4FBB-ACEA-7F1997C8047F}" srcOrd="0" destOrd="0" presId="urn:microsoft.com/office/officeart/2005/8/layout/bProcess3"/>
    <dgm:cxn modelId="{56F84790-63E5-4EE4-8931-5A9E5A6FDBD9}" type="presParOf" srcId="{0EB838C2-630E-45D3-8850-E03E0C3E1D1A}" destId="{24129AD9-0B87-46EA-BEBB-7EC808AE8478}" srcOrd="2" destOrd="0" presId="urn:microsoft.com/office/officeart/2005/8/layout/bProcess3"/>
    <dgm:cxn modelId="{F800565B-2454-4763-B4EF-83EEAC84D484}" type="presParOf" srcId="{0EB838C2-630E-45D3-8850-E03E0C3E1D1A}" destId="{45786A96-7C81-4421-B7B0-FF857E8E91AB}" srcOrd="3" destOrd="0" presId="urn:microsoft.com/office/officeart/2005/8/layout/bProcess3"/>
    <dgm:cxn modelId="{C024FEAC-402E-441E-89EA-F985659047F6}" type="presParOf" srcId="{45786A96-7C81-4421-B7B0-FF857E8E91AB}" destId="{CD24DD6A-BA87-45F9-A61A-803E3E0789C7}" srcOrd="0" destOrd="0" presId="urn:microsoft.com/office/officeart/2005/8/layout/bProcess3"/>
    <dgm:cxn modelId="{C50F89B6-DC61-4B15-AD84-317628BBEA03}" type="presParOf" srcId="{0EB838C2-630E-45D3-8850-E03E0C3E1D1A}" destId="{977E8399-6C9E-48EA-9533-DA6B4F1E8456}" srcOrd="4" destOrd="0" presId="urn:microsoft.com/office/officeart/2005/8/layout/bProcess3"/>
    <dgm:cxn modelId="{B3D2212C-552F-4152-A131-8DB4187FEAE0}" type="presParOf" srcId="{0EB838C2-630E-45D3-8850-E03E0C3E1D1A}" destId="{EB31A1EC-3887-4FA9-BD09-A9C748ADF669}" srcOrd="5" destOrd="0" presId="urn:microsoft.com/office/officeart/2005/8/layout/bProcess3"/>
    <dgm:cxn modelId="{B35A717E-9F49-4CB9-A7D8-E6E4682E2576}" type="presParOf" srcId="{EB31A1EC-3887-4FA9-BD09-A9C748ADF669}" destId="{3245942A-D8AD-4B9C-9974-07C4026E8559}" srcOrd="0" destOrd="0" presId="urn:microsoft.com/office/officeart/2005/8/layout/bProcess3"/>
    <dgm:cxn modelId="{79DAC043-864F-4B64-9BAC-1E47563D6A83}" type="presParOf" srcId="{0EB838C2-630E-45D3-8850-E03E0C3E1D1A}" destId="{AFF06B97-C023-418D-9832-530AE3E24F9E}" srcOrd="6" destOrd="0" presId="urn:microsoft.com/office/officeart/2005/8/layout/bProcess3"/>
    <dgm:cxn modelId="{6AA02FF0-45A9-490F-9C3B-F71FEB00A027}" type="presParOf" srcId="{0EB838C2-630E-45D3-8850-E03E0C3E1D1A}" destId="{014977C9-4ABF-41DF-9F34-DE575EA22E6A}" srcOrd="7" destOrd="0" presId="urn:microsoft.com/office/officeart/2005/8/layout/bProcess3"/>
    <dgm:cxn modelId="{3C6D7CAB-8FE3-48C4-AEB5-3BF79FCC61DE}" type="presParOf" srcId="{014977C9-4ABF-41DF-9F34-DE575EA22E6A}" destId="{1C5A8373-B3FA-467E-BCA5-4DF357B786E5}" srcOrd="0" destOrd="0" presId="urn:microsoft.com/office/officeart/2005/8/layout/bProcess3"/>
    <dgm:cxn modelId="{F1F6A00C-340C-4C03-A4A4-31F2D90216DE}" type="presParOf" srcId="{0EB838C2-630E-45D3-8850-E03E0C3E1D1A}" destId="{2332E52E-5237-4C46-AE8C-357F63D467F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E08119-EEFF-4FD8-9C49-233B7B576BAD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</dgm:pt>
    <dgm:pt modelId="{21420FEE-1350-415C-A965-E22E3D960E00}">
      <dgm:prSet phldrT="[Text]" custT="1"/>
      <dgm:spPr/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Voice Input</a:t>
          </a:r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83851AC5-4F67-4D41-877B-F754EA02FDC4}" type="parTrans" cxnId="{E6AFBFBB-95F0-4E17-A00A-B4FB26C54833}">
      <dgm:prSet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BDE150AF-900D-4531-8B5D-68DD42AC117B}" type="sibTrans" cxnId="{E6AFBFBB-95F0-4E17-A00A-B4FB26C54833}">
      <dgm:prSet custT="1"/>
      <dgm:spPr/>
      <dgm:t>
        <a:bodyPr/>
        <a:lstStyle/>
        <a:p>
          <a:endParaRPr lang="en-US" sz="1800">
            <a:latin typeface="+mj-lt"/>
            <a:cs typeface="Times New Roman" panose="02020603050405020304" pitchFamily="18" charset="0"/>
          </a:endParaRPr>
        </a:p>
      </dgm:t>
    </dgm:pt>
    <dgm:pt modelId="{A89A41EA-FAE3-4FE1-954D-AE817EAFBA3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Acoustic Analysis</a:t>
          </a:r>
        </a:p>
      </dgm:t>
    </dgm:pt>
    <dgm:pt modelId="{A259FFB4-AF5F-4A8B-B9D5-F241100B6A26}" type="parTrans" cxnId="{FDA0D6C4-C6EF-407D-AA11-9BCC841FADE8}">
      <dgm:prSet/>
      <dgm:spPr/>
      <dgm:t>
        <a:bodyPr/>
        <a:lstStyle/>
        <a:p>
          <a:endParaRPr lang="en-US"/>
        </a:p>
      </dgm:t>
    </dgm:pt>
    <dgm:pt modelId="{406E29FD-7E98-43D8-B769-9BEB8A2A9D41}" type="sibTrans" cxnId="{FDA0D6C4-C6EF-407D-AA11-9BCC841FADE8}">
      <dgm:prSet/>
      <dgm:spPr/>
      <dgm:t>
        <a:bodyPr/>
        <a:lstStyle/>
        <a:p>
          <a:endParaRPr lang="en-US"/>
        </a:p>
      </dgm:t>
    </dgm:pt>
    <dgm:pt modelId="{8462908D-14E9-4B35-9ABA-7932D17482C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parselmouth</a:t>
          </a:r>
        </a:p>
      </dgm:t>
    </dgm:pt>
    <dgm:pt modelId="{2A3855AB-C08C-42C8-B45A-FC9005CB99B7}" type="parTrans" cxnId="{33837A24-AA5A-4100-A178-99D44CF67746}">
      <dgm:prSet/>
      <dgm:spPr/>
      <dgm:t>
        <a:bodyPr/>
        <a:lstStyle/>
        <a:p>
          <a:endParaRPr lang="en-US"/>
        </a:p>
      </dgm:t>
    </dgm:pt>
    <dgm:pt modelId="{C66E6297-3CAA-4B8E-9801-795A17679C15}" type="sibTrans" cxnId="{33837A24-AA5A-4100-A178-99D44CF67746}">
      <dgm:prSet/>
      <dgm:spPr/>
      <dgm:t>
        <a:bodyPr/>
        <a:lstStyle/>
        <a:p>
          <a:endParaRPr lang="en-US"/>
        </a:p>
      </dgm:t>
    </dgm:pt>
    <dgm:pt modelId="{F8E33AFA-D5B1-49FB-AFE0-86B5F3A4F93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Transcription</a:t>
          </a:r>
        </a:p>
      </dgm:t>
    </dgm:pt>
    <dgm:pt modelId="{D9969E80-3EB8-4D47-BFD0-EE3C260A673E}" type="parTrans" cxnId="{C957E440-6437-4D97-8EE3-1ACBF718E227}">
      <dgm:prSet/>
      <dgm:spPr/>
      <dgm:t>
        <a:bodyPr/>
        <a:lstStyle/>
        <a:p>
          <a:endParaRPr lang="en-US"/>
        </a:p>
      </dgm:t>
    </dgm:pt>
    <dgm:pt modelId="{E35D8CA2-002D-4019-AD11-4B00A444C4BC}" type="sibTrans" cxnId="{C957E440-6437-4D97-8EE3-1ACBF718E227}">
      <dgm:prSet/>
      <dgm:spPr/>
      <dgm:t>
        <a:bodyPr/>
        <a:lstStyle/>
        <a:p>
          <a:endParaRPr lang="en-US"/>
        </a:p>
      </dgm:t>
    </dgm:pt>
    <dgm:pt modelId="{BFC39FA0-14A2-4458-92E5-DDD453CBE2D9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OpenAI STT</a:t>
          </a:r>
        </a:p>
      </dgm:t>
    </dgm:pt>
    <dgm:pt modelId="{C7B3BAAD-4D50-4C8C-9ABB-B9F2771BCDAB}" type="parTrans" cxnId="{A0D9358B-A68F-4121-BAC4-AF4F87334757}">
      <dgm:prSet/>
      <dgm:spPr/>
      <dgm:t>
        <a:bodyPr/>
        <a:lstStyle/>
        <a:p>
          <a:endParaRPr lang="en-US"/>
        </a:p>
      </dgm:t>
    </dgm:pt>
    <dgm:pt modelId="{ED7E134B-22A0-424E-9C5A-6ADE342F8E69}" type="sibTrans" cxnId="{A0D9358B-A68F-4121-BAC4-AF4F87334757}">
      <dgm:prSet/>
      <dgm:spPr/>
      <dgm:t>
        <a:bodyPr/>
        <a:lstStyle/>
        <a:p>
          <a:endParaRPr lang="en-US"/>
        </a:p>
      </dgm:t>
    </dgm:pt>
    <dgm:pt modelId="{5C3242DA-C4C7-45D4-82E6-5BB591C116C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Processing</a:t>
          </a:r>
        </a:p>
      </dgm:t>
    </dgm:pt>
    <dgm:pt modelId="{4C817D1B-29FB-4ACC-92CD-A8A6767D734B}" type="parTrans" cxnId="{069817F7-BDFD-4D14-824C-92BF675DA566}">
      <dgm:prSet/>
      <dgm:spPr/>
      <dgm:t>
        <a:bodyPr/>
        <a:lstStyle/>
        <a:p>
          <a:endParaRPr lang="en-US"/>
        </a:p>
      </dgm:t>
    </dgm:pt>
    <dgm:pt modelId="{F03743E9-F3FC-4BD1-8637-44BC4290AB56}" type="sibTrans" cxnId="{069817F7-BDFD-4D14-824C-92BF675DA566}">
      <dgm:prSet/>
      <dgm:spPr/>
      <dgm:t>
        <a:bodyPr/>
        <a:lstStyle/>
        <a:p>
          <a:endParaRPr lang="en-US"/>
        </a:p>
      </dgm:t>
    </dgm:pt>
    <dgm:pt modelId="{865553B6-5BEB-4B98-9046-665FBE6D167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Feature Extraction</a:t>
          </a:r>
        </a:p>
      </dgm:t>
    </dgm:pt>
    <dgm:pt modelId="{D8BE25F7-A42F-488C-9285-419A330BD022}" type="parTrans" cxnId="{D3BD2F73-DE1B-4B7E-8784-A61CD7E96074}">
      <dgm:prSet/>
      <dgm:spPr/>
      <dgm:t>
        <a:bodyPr/>
        <a:lstStyle/>
        <a:p>
          <a:endParaRPr lang="en-US"/>
        </a:p>
      </dgm:t>
    </dgm:pt>
    <dgm:pt modelId="{9584E763-AA88-4149-9996-8A9A46F3B5E6}" type="sibTrans" cxnId="{D3BD2F73-DE1B-4B7E-8784-A61CD7E96074}">
      <dgm:prSet/>
      <dgm:spPr/>
      <dgm:t>
        <a:bodyPr/>
        <a:lstStyle/>
        <a:p>
          <a:endParaRPr lang="en-US"/>
        </a:p>
      </dgm:t>
    </dgm:pt>
    <dgm:pt modelId="{D9B73A03-25F6-42A8-B775-0DDC564FF83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WPM</a:t>
          </a:r>
        </a:p>
      </dgm:t>
    </dgm:pt>
    <dgm:pt modelId="{39E1FAD7-79D3-4CED-BC5A-BC3BB519B691}" type="parTrans" cxnId="{F02EA592-1F06-48EE-87CB-593C2FE2768A}">
      <dgm:prSet/>
      <dgm:spPr/>
      <dgm:t>
        <a:bodyPr/>
        <a:lstStyle/>
        <a:p>
          <a:endParaRPr lang="en-US"/>
        </a:p>
      </dgm:t>
    </dgm:pt>
    <dgm:pt modelId="{596CC1D7-7A91-4F69-AF57-5CA15E1C0BD3}" type="sibTrans" cxnId="{F02EA592-1F06-48EE-87CB-593C2FE2768A}">
      <dgm:prSet/>
      <dgm:spPr/>
      <dgm:t>
        <a:bodyPr/>
        <a:lstStyle/>
        <a:p>
          <a:endParaRPr lang="en-US"/>
        </a:p>
      </dgm:t>
    </dgm:pt>
    <dgm:pt modelId="{68F297E3-AA49-4EA0-92E1-6A79E92E30D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Feedback Output</a:t>
          </a:r>
        </a:p>
      </dgm:t>
    </dgm:pt>
    <dgm:pt modelId="{9D05D25B-E5E0-45E6-8FB6-79D3ECF66FCD}" type="parTrans" cxnId="{C5E2AF44-D5CE-4819-B8FC-2DD1F4FC0246}">
      <dgm:prSet/>
      <dgm:spPr/>
      <dgm:t>
        <a:bodyPr/>
        <a:lstStyle/>
        <a:p>
          <a:endParaRPr lang="en-US"/>
        </a:p>
      </dgm:t>
    </dgm:pt>
    <dgm:pt modelId="{247E4D45-98F9-4BA1-AE5E-E4943B4C15D1}" type="sibTrans" cxnId="{C5E2AF44-D5CE-4819-B8FC-2DD1F4FC0246}">
      <dgm:prSet/>
      <dgm:spPr/>
      <dgm:t>
        <a:bodyPr/>
        <a:lstStyle/>
        <a:p>
          <a:endParaRPr lang="en-US"/>
        </a:p>
      </dgm:t>
    </dgm:pt>
    <dgm:pt modelId="{0EB838C2-630E-45D3-8850-E03E0C3E1D1A}" type="pres">
      <dgm:prSet presAssocID="{65E08119-EEFF-4FD8-9C49-233B7B576BAD}" presName="Name0" presStyleCnt="0">
        <dgm:presLayoutVars>
          <dgm:dir/>
          <dgm:resizeHandles val="exact"/>
        </dgm:presLayoutVars>
      </dgm:prSet>
      <dgm:spPr/>
    </dgm:pt>
    <dgm:pt modelId="{B7C98CED-6917-4A2B-B08D-3C3F4076BCFD}" type="pres">
      <dgm:prSet presAssocID="{21420FEE-1350-415C-A965-E22E3D960E00}" presName="node" presStyleLbl="node1" presStyleIdx="0" presStyleCnt="5">
        <dgm:presLayoutVars>
          <dgm:bulletEnabled val="1"/>
        </dgm:presLayoutVars>
      </dgm:prSet>
      <dgm:spPr/>
    </dgm:pt>
    <dgm:pt modelId="{15252122-6372-48F5-A16E-B489997901BF}" type="pres">
      <dgm:prSet presAssocID="{BDE150AF-900D-4531-8B5D-68DD42AC117B}" presName="sibTrans" presStyleLbl="sibTrans1D1" presStyleIdx="0" presStyleCnt="4"/>
      <dgm:spPr/>
    </dgm:pt>
    <dgm:pt modelId="{168FCE45-EA31-4FBB-ACEA-7F1997C8047F}" type="pres">
      <dgm:prSet presAssocID="{BDE150AF-900D-4531-8B5D-68DD42AC117B}" presName="connectorText" presStyleLbl="sibTrans1D1" presStyleIdx="0" presStyleCnt="4"/>
      <dgm:spPr/>
    </dgm:pt>
    <dgm:pt modelId="{5C918C6C-0002-4B05-AC15-FF6B6ACC4398}" type="pres">
      <dgm:prSet presAssocID="{A89A41EA-FAE3-4FE1-954D-AE817EAFBA35}" presName="node" presStyleLbl="node1" presStyleIdx="1" presStyleCnt="5">
        <dgm:presLayoutVars>
          <dgm:bulletEnabled val="1"/>
        </dgm:presLayoutVars>
      </dgm:prSet>
      <dgm:spPr/>
    </dgm:pt>
    <dgm:pt modelId="{2E35EEE1-289F-4A17-94EE-61AFB7A49B6C}" type="pres">
      <dgm:prSet presAssocID="{406E29FD-7E98-43D8-B769-9BEB8A2A9D41}" presName="sibTrans" presStyleLbl="sibTrans1D1" presStyleIdx="1" presStyleCnt="4"/>
      <dgm:spPr/>
    </dgm:pt>
    <dgm:pt modelId="{9AC21DC7-B9F1-4B5B-8403-FBB76871A767}" type="pres">
      <dgm:prSet presAssocID="{406E29FD-7E98-43D8-B769-9BEB8A2A9D41}" presName="connectorText" presStyleLbl="sibTrans1D1" presStyleIdx="1" presStyleCnt="4"/>
      <dgm:spPr/>
    </dgm:pt>
    <dgm:pt modelId="{7214E6A3-FE68-4D69-86ED-64A70A1DB7B1}" type="pres">
      <dgm:prSet presAssocID="{F8E33AFA-D5B1-49FB-AFE0-86B5F3A4F935}" presName="node" presStyleLbl="node1" presStyleIdx="2" presStyleCnt="5">
        <dgm:presLayoutVars>
          <dgm:bulletEnabled val="1"/>
        </dgm:presLayoutVars>
      </dgm:prSet>
      <dgm:spPr/>
    </dgm:pt>
    <dgm:pt modelId="{5BB4AF51-E361-4475-9158-2F839C78D06A}" type="pres">
      <dgm:prSet presAssocID="{E35D8CA2-002D-4019-AD11-4B00A444C4BC}" presName="sibTrans" presStyleLbl="sibTrans1D1" presStyleIdx="2" presStyleCnt="4"/>
      <dgm:spPr/>
    </dgm:pt>
    <dgm:pt modelId="{40021181-B936-4A24-9CCF-7280448BBA24}" type="pres">
      <dgm:prSet presAssocID="{E35D8CA2-002D-4019-AD11-4B00A444C4BC}" presName="connectorText" presStyleLbl="sibTrans1D1" presStyleIdx="2" presStyleCnt="4"/>
      <dgm:spPr/>
    </dgm:pt>
    <dgm:pt modelId="{842934ED-25AC-47E9-BA4A-39EE83C6CE07}" type="pres">
      <dgm:prSet presAssocID="{5C3242DA-C4C7-45D4-82E6-5BB591C116C8}" presName="node" presStyleLbl="node1" presStyleIdx="3" presStyleCnt="5">
        <dgm:presLayoutVars>
          <dgm:bulletEnabled val="1"/>
        </dgm:presLayoutVars>
      </dgm:prSet>
      <dgm:spPr/>
    </dgm:pt>
    <dgm:pt modelId="{4414FB66-8EFD-4D53-9212-FC64DBB5AC4D}" type="pres">
      <dgm:prSet presAssocID="{F03743E9-F3FC-4BD1-8637-44BC4290AB56}" presName="sibTrans" presStyleLbl="sibTrans1D1" presStyleIdx="3" presStyleCnt="4"/>
      <dgm:spPr/>
    </dgm:pt>
    <dgm:pt modelId="{1FC21B29-01E3-4743-BAA8-84B5EC3EE13F}" type="pres">
      <dgm:prSet presAssocID="{F03743E9-F3FC-4BD1-8637-44BC4290AB56}" presName="connectorText" presStyleLbl="sibTrans1D1" presStyleIdx="3" presStyleCnt="4"/>
      <dgm:spPr/>
    </dgm:pt>
    <dgm:pt modelId="{2168142E-6766-4024-9954-466BD0AE1FCD}" type="pres">
      <dgm:prSet presAssocID="{68F297E3-AA49-4EA0-92E1-6A79E92E30D2}" presName="node" presStyleLbl="node1" presStyleIdx="4" presStyleCnt="5">
        <dgm:presLayoutVars>
          <dgm:bulletEnabled val="1"/>
        </dgm:presLayoutVars>
      </dgm:prSet>
      <dgm:spPr/>
    </dgm:pt>
  </dgm:ptLst>
  <dgm:cxnLst>
    <dgm:cxn modelId="{00EB4C03-EF3F-40F8-A954-31D47B6ADCFB}" type="presOf" srcId="{21420FEE-1350-415C-A965-E22E3D960E00}" destId="{B7C98CED-6917-4A2B-B08D-3C3F4076BCFD}" srcOrd="0" destOrd="0" presId="urn:microsoft.com/office/officeart/2005/8/layout/bProcess3"/>
    <dgm:cxn modelId="{9716BB0D-7F1B-4252-9361-B2D3BA39D86B}" type="presOf" srcId="{F03743E9-F3FC-4BD1-8637-44BC4290AB56}" destId="{4414FB66-8EFD-4D53-9212-FC64DBB5AC4D}" srcOrd="0" destOrd="0" presId="urn:microsoft.com/office/officeart/2005/8/layout/bProcess3"/>
    <dgm:cxn modelId="{3D469918-8007-4012-9F21-03855411979F}" type="presOf" srcId="{8462908D-14E9-4B35-9ABA-7932D17482CA}" destId="{5C918C6C-0002-4B05-AC15-FF6B6ACC4398}" srcOrd="0" destOrd="1" presId="urn:microsoft.com/office/officeart/2005/8/layout/bProcess3"/>
    <dgm:cxn modelId="{33837A24-AA5A-4100-A178-99D44CF67746}" srcId="{A89A41EA-FAE3-4FE1-954D-AE817EAFBA35}" destId="{8462908D-14E9-4B35-9ABA-7932D17482CA}" srcOrd="0" destOrd="0" parTransId="{2A3855AB-C08C-42C8-B45A-FC9005CB99B7}" sibTransId="{C66E6297-3CAA-4B8E-9801-795A17679C15}"/>
    <dgm:cxn modelId="{430EBD28-6295-4D37-84B8-826785A9D272}" type="presOf" srcId="{BDE150AF-900D-4531-8B5D-68DD42AC117B}" destId="{168FCE45-EA31-4FBB-ACEA-7F1997C8047F}" srcOrd="1" destOrd="0" presId="urn:microsoft.com/office/officeart/2005/8/layout/bProcess3"/>
    <dgm:cxn modelId="{44E22033-33D0-4005-93BA-68DEB3E1E45B}" type="presOf" srcId="{E35D8CA2-002D-4019-AD11-4B00A444C4BC}" destId="{40021181-B936-4A24-9CCF-7280448BBA24}" srcOrd="1" destOrd="0" presId="urn:microsoft.com/office/officeart/2005/8/layout/bProcess3"/>
    <dgm:cxn modelId="{9550CB36-9CFD-4446-9703-8708F7F77266}" type="presOf" srcId="{406E29FD-7E98-43D8-B769-9BEB8A2A9D41}" destId="{2E35EEE1-289F-4A17-94EE-61AFB7A49B6C}" srcOrd="0" destOrd="0" presId="urn:microsoft.com/office/officeart/2005/8/layout/bProcess3"/>
    <dgm:cxn modelId="{0D60D13D-BD56-4522-AC21-F7236A412908}" type="presOf" srcId="{F03743E9-F3FC-4BD1-8637-44BC4290AB56}" destId="{1FC21B29-01E3-4743-BAA8-84B5EC3EE13F}" srcOrd="1" destOrd="0" presId="urn:microsoft.com/office/officeart/2005/8/layout/bProcess3"/>
    <dgm:cxn modelId="{C957E440-6437-4D97-8EE3-1ACBF718E227}" srcId="{65E08119-EEFF-4FD8-9C49-233B7B576BAD}" destId="{F8E33AFA-D5B1-49FB-AFE0-86B5F3A4F935}" srcOrd="2" destOrd="0" parTransId="{D9969E80-3EB8-4D47-BFD0-EE3C260A673E}" sibTransId="{E35D8CA2-002D-4019-AD11-4B00A444C4BC}"/>
    <dgm:cxn modelId="{C5E2AF44-D5CE-4819-B8FC-2DD1F4FC0246}" srcId="{65E08119-EEFF-4FD8-9C49-233B7B576BAD}" destId="{68F297E3-AA49-4EA0-92E1-6A79E92E30D2}" srcOrd="4" destOrd="0" parTransId="{9D05D25B-E5E0-45E6-8FB6-79D3ECF66FCD}" sibTransId="{247E4D45-98F9-4BA1-AE5E-E4943B4C15D1}"/>
    <dgm:cxn modelId="{1EADDC6F-6DFF-4178-B8F7-AB36813F2223}" type="presOf" srcId="{65E08119-EEFF-4FD8-9C49-233B7B576BAD}" destId="{0EB838C2-630E-45D3-8850-E03E0C3E1D1A}" srcOrd="0" destOrd="0" presId="urn:microsoft.com/office/officeart/2005/8/layout/bProcess3"/>
    <dgm:cxn modelId="{1DA0B271-CF2C-4E8B-A2E8-E494095182C4}" type="presOf" srcId="{F8E33AFA-D5B1-49FB-AFE0-86B5F3A4F935}" destId="{7214E6A3-FE68-4D69-86ED-64A70A1DB7B1}" srcOrd="0" destOrd="0" presId="urn:microsoft.com/office/officeart/2005/8/layout/bProcess3"/>
    <dgm:cxn modelId="{E8ADD552-D32B-4307-AA5A-B00E166C2753}" type="presOf" srcId="{865553B6-5BEB-4B98-9046-665FBE6D167A}" destId="{842934ED-25AC-47E9-BA4A-39EE83C6CE07}" srcOrd="0" destOrd="1" presId="urn:microsoft.com/office/officeart/2005/8/layout/bProcess3"/>
    <dgm:cxn modelId="{D3BD2F73-DE1B-4B7E-8784-A61CD7E96074}" srcId="{5C3242DA-C4C7-45D4-82E6-5BB591C116C8}" destId="{865553B6-5BEB-4B98-9046-665FBE6D167A}" srcOrd="0" destOrd="0" parTransId="{D8BE25F7-A42F-488C-9285-419A330BD022}" sibTransId="{9584E763-AA88-4149-9996-8A9A46F3B5E6}"/>
    <dgm:cxn modelId="{314DAB73-343C-45ED-A898-26505446845D}" type="presOf" srcId="{BDE150AF-900D-4531-8B5D-68DD42AC117B}" destId="{15252122-6372-48F5-A16E-B489997901BF}" srcOrd="0" destOrd="0" presId="urn:microsoft.com/office/officeart/2005/8/layout/bProcess3"/>
    <dgm:cxn modelId="{664D7685-01E2-45EE-A3DE-888507A31148}" type="presOf" srcId="{5C3242DA-C4C7-45D4-82E6-5BB591C116C8}" destId="{842934ED-25AC-47E9-BA4A-39EE83C6CE07}" srcOrd="0" destOrd="0" presId="urn:microsoft.com/office/officeart/2005/8/layout/bProcess3"/>
    <dgm:cxn modelId="{09150589-E70E-499A-8586-BC4060ED97BE}" type="presOf" srcId="{D9B73A03-25F6-42A8-B775-0DDC564FF837}" destId="{842934ED-25AC-47E9-BA4A-39EE83C6CE07}" srcOrd="0" destOrd="2" presId="urn:microsoft.com/office/officeart/2005/8/layout/bProcess3"/>
    <dgm:cxn modelId="{A0D9358B-A68F-4121-BAC4-AF4F87334757}" srcId="{F8E33AFA-D5B1-49FB-AFE0-86B5F3A4F935}" destId="{BFC39FA0-14A2-4458-92E5-DDD453CBE2D9}" srcOrd="0" destOrd="0" parTransId="{C7B3BAAD-4D50-4C8C-9ABB-B9F2771BCDAB}" sibTransId="{ED7E134B-22A0-424E-9C5A-6ADE342F8E69}"/>
    <dgm:cxn modelId="{F02EA592-1F06-48EE-87CB-593C2FE2768A}" srcId="{5C3242DA-C4C7-45D4-82E6-5BB591C116C8}" destId="{D9B73A03-25F6-42A8-B775-0DDC564FF837}" srcOrd="1" destOrd="0" parTransId="{39E1FAD7-79D3-4CED-BC5A-BC3BB519B691}" sibTransId="{596CC1D7-7A91-4F69-AF57-5CA15E1C0BD3}"/>
    <dgm:cxn modelId="{6AD3E6B8-2B35-4F9C-9D04-7E6CB4A47D85}" type="presOf" srcId="{68F297E3-AA49-4EA0-92E1-6A79E92E30D2}" destId="{2168142E-6766-4024-9954-466BD0AE1FCD}" srcOrd="0" destOrd="0" presId="urn:microsoft.com/office/officeart/2005/8/layout/bProcess3"/>
    <dgm:cxn modelId="{E6AFBFBB-95F0-4E17-A00A-B4FB26C54833}" srcId="{65E08119-EEFF-4FD8-9C49-233B7B576BAD}" destId="{21420FEE-1350-415C-A965-E22E3D960E00}" srcOrd="0" destOrd="0" parTransId="{83851AC5-4F67-4D41-877B-F754EA02FDC4}" sibTransId="{BDE150AF-900D-4531-8B5D-68DD42AC117B}"/>
    <dgm:cxn modelId="{9B64DEC0-FC25-4B38-A3E1-7F2DBD9E73E8}" type="presOf" srcId="{A89A41EA-FAE3-4FE1-954D-AE817EAFBA35}" destId="{5C918C6C-0002-4B05-AC15-FF6B6ACC4398}" srcOrd="0" destOrd="0" presId="urn:microsoft.com/office/officeart/2005/8/layout/bProcess3"/>
    <dgm:cxn modelId="{FDA0D6C4-C6EF-407D-AA11-9BCC841FADE8}" srcId="{65E08119-EEFF-4FD8-9C49-233B7B576BAD}" destId="{A89A41EA-FAE3-4FE1-954D-AE817EAFBA35}" srcOrd="1" destOrd="0" parTransId="{A259FFB4-AF5F-4A8B-B9D5-F241100B6A26}" sibTransId="{406E29FD-7E98-43D8-B769-9BEB8A2A9D41}"/>
    <dgm:cxn modelId="{E9127DEA-BB5D-4AEA-9C8A-BC9FC64B2E1C}" type="presOf" srcId="{BFC39FA0-14A2-4458-92E5-DDD453CBE2D9}" destId="{7214E6A3-FE68-4D69-86ED-64A70A1DB7B1}" srcOrd="0" destOrd="1" presId="urn:microsoft.com/office/officeart/2005/8/layout/bProcess3"/>
    <dgm:cxn modelId="{007ABCEC-8696-4813-8B4B-72B3044A96D8}" type="presOf" srcId="{406E29FD-7E98-43D8-B769-9BEB8A2A9D41}" destId="{9AC21DC7-B9F1-4B5B-8403-FBB76871A767}" srcOrd="1" destOrd="0" presId="urn:microsoft.com/office/officeart/2005/8/layout/bProcess3"/>
    <dgm:cxn modelId="{069817F7-BDFD-4D14-824C-92BF675DA566}" srcId="{65E08119-EEFF-4FD8-9C49-233B7B576BAD}" destId="{5C3242DA-C4C7-45D4-82E6-5BB591C116C8}" srcOrd="3" destOrd="0" parTransId="{4C817D1B-29FB-4ACC-92CD-A8A6767D734B}" sibTransId="{F03743E9-F3FC-4BD1-8637-44BC4290AB56}"/>
    <dgm:cxn modelId="{08029AF8-BB45-46BD-8A64-F062BDC729F3}" type="presOf" srcId="{E35D8CA2-002D-4019-AD11-4B00A444C4BC}" destId="{5BB4AF51-E361-4475-9158-2F839C78D06A}" srcOrd="0" destOrd="0" presId="urn:microsoft.com/office/officeart/2005/8/layout/bProcess3"/>
    <dgm:cxn modelId="{0E8AC00F-BDFC-4148-887E-4C6BB0223FDE}" type="presParOf" srcId="{0EB838C2-630E-45D3-8850-E03E0C3E1D1A}" destId="{B7C98CED-6917-4A2B-B08D-3C3F4076BCFD}" srcOrd="0" destOrd="0" presId="urn:microsoft.com/office/officeart/2005/8/layout/bProcess3"/>
    <dgm:cxn modelId="{8E7034D3-0CA7-4168-8F7C-702D023DC044}" type="presParOf" srcId="{0EB838C2-630E-45D3-8850-E03E0C3E1D1A}" destId="{15252122-6372-48F5-A16E-B489997901BF}" srcOrd="1" destOrd="0" presId="urn:microsoft.com/office/officeart/2005/8/layout/bProcess3"/>
    <dgm:cxn modelId="{1CE785F5-16C4-444E-817A-E76260821B3A}" type="presParOf" srcId="{15252122-6372-48F5-A16E-B489997901BF}" destId="{168FCE45-EA31-4FBB-ACEA-7F1997C8047F}" srcOrd="0" destOrd="0" presId="urn:microsoft.com/office/officeart/2005/8/layout/bProcess3"/>
    <dgm:cxn modelId="{642DED0B-CC79-4B39-B631-3647DD8D0701}" type="presParOf" srcId="{0EB838C2-630E-45D3-8850-E03E0C3E1D1A}" destId="{5C918C6C-0002-4B05-AC15-FF6B6ACC4398}" srcOrd="2" destOrd="0" presId="urn:microsoft.com/office/officeart/2005/8/layout/bProcess3"/>
    <dgm:cxn modelId="{61F343AC-FD42-4F4E-8FFE-133C48ACEEBB}" type="presParOf" srcId="{0EB838C2-630E-45D3-8850-E03E0C3E1D1A}" destId="{2E35EEE1-289F-4A17-94EE-61AFB7A49B6C}" srcOrd="3" destOrd="0" presId="urn:microsoft.com/office/officeart/2005/8/layout/bProcess3"/>
    <dgm:cxn modelId="{B6ECC07C-FD51-46AC-AEF8-1C1229A5CF0E}" type="presParOf" srcId="{2E35EEE1-289F-4A17-94EE-61AFB7A49B6C}" destId="{9AC21DC7-B9F1-4B5B-8403-FBB76871A767}" srcOrd="0" destOrd="0" presId="urn:microsoft.com/office/officeart/2005/8/layout/bProcess3"/>
    <dgm:cxn modelId="{E386B271-6E10-4F60-8A1A-884A991F5A16}" type="presParOf" srcId="{0EB838C2-630E-45D3-8850-E03E0C3E1D1A}" destId="{7214E6A3-FE68-4D69-86ED-64A70A1DB7B1}" srcOrd="4" destOrd="0" presId="urn:microsoft.com/office/officeart/2005/8/layout/bProcess3"/>
    <dgm:cxn modelId="{94FEDFFD-6EFD-409E-AF90-F646124FFD19}" type="presParOf" srcId="{0EB838C2-630E-45D3-8850-E03E0C3E1D1A}" destId="{5BB4AF51-E361-4475-9158-2F839C78D06A}" srcOrd="5" destOrd="0" presId="urn:microsoft.com/office/officeart/2005/8/layout/bProcess3"/>
    <dgm:cxn modelId="{ED6C5A9B-F689-4317-ABB3-50A5883209E6}" type="presParOf" srcId="{5BB4AF51-E361-4475-9158-2F839C78D06A}" destId="{40021181-B936-4A24-9CCF-7280448BBA24}" srcOrd="0" destOrd="0" presId="urn:microsoft.com/office/officeart/2005/8/layout/bProcess3"/>
    <dgm:cxn modelId="{B6C2616E-6303-4E6B-8CAB-962DFCAE3C26}" type="presParOf" srcId="{0EB838C2-630E-45D3-8850-E03E0C3E1D1A}" destId="{842934ED-25AC-47E9-BA4A-39EE83C6CE07}" srcOrd="6" destOrd="0" presId="urn:microsoft.com/office/officeart/2005/8/layout/bProcess3"/>
    <dgm:cxn modelId="{9FD6C9A5-33BE-4F20-A87F-C1313E0AEB13}" type="presParOf" srcId="{0EB838C2-630E-45D3-8850-E03E0C3E1D1A}" destId="{4414FB66-8EFD-4D53-9212-FC64DBB5AC4D}" srcOrd="7" destOrd="0" presId="urn:microsoft.com/office/officeart/2005/8/layout/bProcess3"/>
    <dgm:cxn modelId="{18FE9C98-98DF-42AF-8A20-D6195D31BCFC}" type="presParOf" srcId="{4414FB66-8EFD-4D53-9212-FC64DBB5AC4D}" destId="{1FC21B29-01E3-4743-BAA8-84B5EC3EE13F}" srcOrd="0" destOrd="0" presId="urn:microsoft.com/office/officeart/2005/8/layout/bProcess3"/>
    <dgm:cxn modelId="{71B8B591-72FC-4A71-8205-735AF02CFA49}" type="presParOf" srcId="{0EB838C2-630E-45D3-8850-E03E0C3E1D1A}" destId="{2168142E-6766-4024-9954-466BD0AE1FC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436350-0D1D-4EF5-A0A8-F534DDC6DD3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BE40F1A-443B-4A82-A486-88D118F31180}">
      <dgm:prSet custT="1"/>
      <dgm:spPr/>
      <dgm:t>
        <a:bodyPr/>
        <a:lstStyle/>
        <a:p>
          <a:r>
            <a:rPr lang="en-US" sz="1800" b="1"/>
            <a:t>AI Is Reshaping Support</a:t>
          </a:r>
          <a:endParaRPr lang="en-US" sz="1800" dirty="0"/>
        </a:p>
      </dgm:t>
    </dgm:pt>
    <dgm:pt modelId="{11FAA759-05B0-476C-8DC1-CA92F620C5F6}" type="parTrans" cxnId="{35597F8F-0D9C-41AC-B843-018C84625939}">
      <dgm:prSet/>
      <dgm:spPr/>
      <dgm:t>
        <a:bodyPr/>
        <a:lstStyle/>
        <a:p>
          <a:endParaRPr lang="en-US" sz="1800"/>
        </a:p>
      </dgm:t>
    </dgm:pt>
    <dgm:pt modelId="{B8A98700-69EA-429C-A376-C4118989850E}" type="sibTrans" cxnId="{35597F8F-0D9C-41AC-B843-018C84625939}">
      <dgm:prSet/>
      <dgm:spPr/>
      <dgm:t>
        <a:bodyPr/>
        <a:lstStyle/>
        <a:p>
          <a:endParaRPr lang="en-US" sz="1800"/>
        </a:p>
      </dgm:t>
    </dgm:pt>
    <dgm:pt modelId="{DD64D350-40DD-4585-8B84-1F103C859710}">
      <dgm:prSet custT="1"/>
      <dgm:spPr/>
      <dgm:t>
        <a:bodyPr/>
        <a:lstStyle/>
        <a:p>
          <a:r>
            <a:rPr lang="en-US" sz="1600" dirty="0"/>
            <a:t>Real-world </a:t>
          </a:r>
          <a:r>
            <a:rPr lang="en-US" sz="1600" b="1" dirty="0"/>
            <a:t>case studies</a:t>
          </a:r>
          <a:r>
            <a:rPr lang="en-US" sz="1600" dirty="0"/>
            <a:t> and </a:t>
          </a:r>
          <a:r>
            <a:rPr lang="en-US" sz="1600" b="1" dirty="0"/>
            <a:t>prototypes</a:t>
          </a:r>
          <a:r>
            <a:rPr lang="en-US" sz="1600" dirty="0"/>
            <a:t> confirm AI’s impact on </a:t>
          </a:r>
          <a:r>
            <a:rPr lang="en-US" sz="1600" b="1" dirty="0"/>
            <a:t>speed</a:t>
          </a:r>
          <a:r>
            <a:rPr lang="en-US" sz="1600" dirty="0"/>
            <a:t>, </a:t>
          </a:r>
          <a:r>
            <a:rPr lang="en-US" sz="1600" b="1" dirty="0"/>
            <a:t>cost</a:t>
          </a:r>
          <a:r>
            <a:rPr lang="en-US" sz="1600" dirty="0"/>
            <a:t>, and </a:t>
          </a:r>
          <a:r>
            <a:rPr lang="en-US" sz="1600" b="1" dirty="0"/>
            <a:t>CX</a:t>
          </a:r>
          <a:r>
            <a:rPr lang="en-US" sz="1600" dirty="0"/>
            <a:t>.</a:t>
          </a:r>
        </a:p>
      </dgm:t>
    </dgm:pt>
    <dgm:pt modelId="{89841448-CCFF-4742-8010-CBD5D6A34F52}" type="parTrans" cxnId="{0BC9681D-3820-48A2-AE00-EE504B596660}">
      <dgm:prSet/>
      <dgm:spPr/>
      <dgm:t>
        <a:bodyPr/>
        <a:lstStyle/>
        <a:p>
          <a:endParaRPr lang="en-US"/>
        </a:p>
      </dgm:t>
    </dgm:pt>
    <dgm:pt modelId="{E86879C8-FA42-423E-B503-AA9F524A48A9}" type="sibTrans" cxnId="{0BC9681D-3820-48A2-AE00-EE504B596660}">
      <dgm:prSet/>
      <dgm:spPr/>
      <dgm:t>
        <a:bodyPr/>
        <a:lstStyle/>
        <a:p>
          <a:endParaRPr lang="en-US"/>
        </a:p>
      </dgm:t>
    </dgm:pt>
    <dgm:pt modelId="{C97CE12F-3003-4C0C-999F-038BB983E166}">
      <dgm:prSet custT="1"/>
      <dgm:spPr/>
      <dgm:t>
        <a:bodyPr/>
        <a:lstStyle/>
        <a:p>
          <a:r>
            <a:rPr lang="en-US" sz="1600" b="1" dirty="0"/>
            <a:t>Chatbots</a:t>
          </a:r>
          <a:r>
            <a:rPr lang="en-US" sz="1600" dirty="0"/>
            <a:t>, </a:t>
          </a:r>
          <a:r>
            <a:rPr lang="en-US" sz="1600" b="1" dirty="0"/>
            <a:t>voice tools</a:t>
          </a:r>
          <a:r>
            <a:rPr lang="en-US" sz="1600" dirty="0"/>
            <a:t>, and </a:t>
          </a:r>
          <a:r>
            <a:rPr lang="en-US" sz="1600" b="1" dirty="0"/>
            <a:t>knowledge systems</a:t>
          </a:r>
          <a:r>
            <a:rPr lang="en-US" sz="1600" dirty="0"/>
            <a:t> are the most </a:t>
          </a:r>
          <a:r>
            <a:rPr lang="en-US" sz="1600" b="1" dirty="0"/>
            <a:t>common</a:t>
          </a:r>
          <a:r>
            <a:rPr lang="en-US" sz="1600" dirty="0"/>
            <a:t> and </a:t>
          </a:r>
          <a:r>
            <a:rPr lang="en-US" sz="1600" b="1" dirty="0"/>
            <a:t>high-impact</a:t>
          </a:r>
          <a:r>
            <a:rPr lang="en-US" sz="1600" dirty="0"/>
            <a:t> applications.</a:t>
          </a:r>
        </a:p>
      </dgm:t>
    </dgm:pt>
    <dgm:pt modelId="{EA3CA9A0-57D7-4F17-8741-375B237785B6}" type="parTrans" cxnId="{887E4289-ECCE-453B-96BF-F427E538D973}">
      <dgm:prSet/>
      <dgm:spPr/>
      <dgm:t>
        <a:bodyPr/>
        <a:lstStyle/>
        <a:p>
          <a:endParaRPr lang="en-US"/>
        </a:p>
      </dgm:t>
    </dgm:pt>
    <dgm:pt modelId="{221C2255-B7B5-4E05-89DC-76DCD7EC6DD3}" type="sibTrans" cxnId="{887E4289-ECCE-453B-96BF-F427E538D973}">
      <dgm:prSet/>
      <dgm:spPr/>
      <dgm:t>
        <a:bodyPr/>
        <a:lstStyle/>
        <a:p>
          <a:endParaRPr lang="en-US"/>
        </a:p>
      </dgm:t>
    </dgm:pt>
    <dgm:pt modelId="{883C8E1D-24C4-4290-8910-2F83D39AF3BA}">
      <dgm:prSet custT="1"/>
      <dgm:spPr/>
      <dgm:t>
        <a:bodyPr/>
        <a:lstStyle/>
        <a:p>
          <a:r>
            <a:rPr lang="en-US" sz="1800" b="1" dirty="0"/>
            <a:t>Multi-Model Integration</a:t>
          </a:r>
          <a:endParaRPr lang="en-US" sz="1800" dirty="0"/>
        </a:p>
      </dgm:t>
    </dgm:pt>
    <dgm:pt modelId="{E15C73F0-3B1F-41E1-B306-77E39DF8D4F7}" type="parTrans" cxnId="{E3E07F98-99BD-4C75-889F-008BA6AB027A}">
      <dgm:prSet/>
      <dgm:spPr/>
      <dgm:t>
        <a:bodyPr/>
        <a:lstStyle/>
        <a:p>
          <a:endParaRPr lang="en-US"/>
        </a:p>
      </dgm:t>
    </dgm:pt>
    <dgm:pt modelId="{06353E80-A0E5-4D0D-890F-B27E259523A7}" type="sibTrans" cxnId="{E3E07F98-99BD-4C75-889F-008BA6AB027A}">
      <dgm:prSet/>
      <dgm:spPr/>
      <dgm:t>
        <a:bodyPr/>
        <a:lstStyle/>
        <a:p>
          <a:endParaRPr lang="en-US"/>
        </a:p>
      </dgm:t>
    </dgm:pt>
    <dgm:pt modelId="{796614EB-26B6-43DA-97D1-A593ABE287D1}">
      <dgm:prSet custT="1"/>
      <dgm:spPr/>
      <dgm:t>
        <a:bodyPr/>
        <a:lstStyle/>
        <a:p>
          <a:r>
            <a:rPr lang="en-US" sz="1600" b="1"/>
            <a:t>LLMs</a:t>
          </a:r>
          <a:r>
            <a:rPr lang="en-US" sz="1600"/>
            <a:t>, </a:t>
          </a:r>
          <a:r>
            <a:rPr lang="en-US" sz="1600" b="1"/>
            <a:t>embeddings</a:t>
          </a:r>
          <a:r>
            <a:rPr lang="en-US" sz="1600"/>
            <a:t>, </a:t>
          </a:r>
          <a:r>
            <a:rPr lang="en-US" sz="1600" b="1"/>
            <a:t>ASR</a:t>
          </a:r>
          <a:r>
            <a:rPr lang="en-US" sz="1600"/>
            <a:t>, and </a:t>
          </a:r>
          <a:r>
            <a:rPr lang="en-US" sz="1600" b="1"/>
            <a:t>APIs</a:t>
          </a:r>
          <a:r>
            <a:rPr lang="en-US" sz="1600"/>
            <a:t> work best when </a:t>
          </a:r>
          <a:r>
            <a:rPr lang="en-US" sz="1600" b="1"/>
            <a:t>orchestrated together</a:t>
          </a:r>
          <a:r>
            <a:rPr lang="en-US" sz="1600"/>
            <a:t>.</a:t>
          </a:r>
        </a:p>
      </dgm:t>
    </dgm:pt>
    <dgm:pt modelId="{1085D79E-716E-4940-9610-3953393B509C}" type="parTrans" cxnId="{F3CFC216-EB98-478E-9D25-E9B95E659E31}">
      <dgm:prSet/>
      <dgm:spPr/>
      <dgm:t>
        <a:bodyPr/>
        <a:lstStyle/>
        <a:p>
          <a:endParaRPr lang="en-US"/>
        </a:p>
      </dgm:t>
    </dgm:pt>
    <dgm:pt modelId="{A5BB7E27-EFA2-467C-AD5F-C221EB1A4601}" type="sibTrans" cxnId="{F3CFC216-EB98-478E-9D25-E9B95E659E31}">
      <dgm:prSet/>
      <dgm:spPr/>
      <dgm:t>
        <a:bodyPr/>
        <a:lstStyle/>
        <a:p>
          <a:endParaRPr lang="en-US"/>
        </a:p>
      </dgm:t>
    </dgm:pt>
    <dgm:pt modelId="{B464318B-4F9A-4E3C-979B-12F11AC1AB34}">
      <dgm:prSet custT="1"/>
      <dgm:spPr/>
      <dgm:t>
        <a:bodyPr/>
        <a:lstStyle/>
        <a:p>
          <a:r>
            <a:rPr lang="en-US" sz="1600" b="1"/>
            <a:t>Modular setups</a:t>
          </a:r>
          <a:r>
            <a:rPr lang="en-US" sz="1600"/>
            <a:t> (e.g., </a:t>
          </a:r>
          <a:r>
            <a:rPr lang="en-US" sz="1600" b="1"/>
            <a:t>LangChain</a:t>
          </a:r>
          <a:r>
            <a:rPr lang="en-US" sz="1600"/>
            <a:t>, </a:t>
          </a:r>
          <a:r>
            <a:rPr lang="en-US" sz="1600" b="1"/>
            <a:t>LangGraph</a:t>
          </a:r>
          <a:r>
            <a:rPr lang="en-US" sz="1600"/>
            <a:t>) reflect real-world industry practice.</a:t>
          </a:r>
        </a:p>
      </dgm:t>
    </dgm:pt>
    <dgm:pt modelId="{1E1FC620-4B03-434B-9585-E37D285003AE}" type="parTrans" cxnId="{1F8CA4CF-07E9-4CAE-8D54-115D71B51C00}">
      <dgm:prSet/>
      <dgm:spPr/>
      <dgm:t>
        <a:bodyPr/>
        <a:lstStyle/>
        <a:p>
          <a:endParaRPr lang="en-US"/>
        </a:p>
      </dgm:t>
    </dgm:pt>
    <dgm:pt modelId="{26B7B329-56F1-46FF-8A62-9555EAEC7229}" type="sibTrans" cxnId="{1F8CA4CF-07E9-4CAE-8D54-115D71B51C00}">
      <dgm:prSet/>
      <dgm:spPr/>
      <dgm:t>
        <a:bodyPr/>
        <a:lstStyle/>
        <a:p>
          <a:endParaRPr lang="en-US"/>
        </a:p>
      </dgm:t>
    </dgm:pt>
    <dgm:pt modelId="{D26D4EA6-2A61-4990-BA6C-AB16744CBF50}">
      <dgm:prSet custT="1"/>
      <dgm:spPr/>
      <dgm:t>
        <a:bodyPr/>
        <a:lstStyle/>
        <a:p>
          <a:r>
            <a:rPr lang="en-US" sz="1800" b="1"/>
            <a:t>Challenges Remain</a:t>
          </a:r>
          <a:endParaRPr lang="en-US" sz="1800"/>
        </a:p>
      </dgm:t>
    </dgm:pt>
    <dgm:pt modelId="{CC40580E-482B-46BF-BE3A-58027505349F}" type="parTrans" cxnId="{D57089BD-DF28-49B9-AD07-B949113DF0BF}">
      <dgm:prSet/>
      <dgm:spPr/>
      <dgm:t>
        <a:bodyPr/>
        <a:lstStyle/>
        <a:p>
          <a:endParaRPr lang="en-US"/>
        </a:p>
      </dgm:t>
    </dgm:pt>
    <dgm:pt modelId="{085E35AB-0D3B-4D6D-91CB-820EA5B5F305}" type="sibTrans" cxnId="{D57089BD-DF28-49B9-AD07-B949113DF0BF}">
      <dgm:prSet/>
      <dgm:spPr/>
      <dgm:t>
        <a:bodyPr/>
        <a:lstStyle/>
        <a:p>
          <a:endParaRPr lang="en-US"/>
        </a:p>
      </dgm:t>
    </dgm:pt>
    <dgm:pt modelId="{A46B8ACA-EE43-4420-BB5D-DB82A7777503}">
      <dgm:prSet custT="1"/>
      <dgm:spPr/>
      <dgm:t>
        <a:bodyPr/>
        <a:lstStyle/>
        <a:p>
          <a:r>
            <a:rPr lang="en-US" sz="1600"/>
            <a:t>AI still struggles with </a:t>
          </a:r>
          <a:r>
            <a:rPr lang="en-US" sz="1600" b="1"/>
            <a:t>empathy</a:t>
          </a:r>
          <a:r>
            <a:rPr lang="en-US" sz="1600"/>
            <a:t>, </a:t>
          </a:r>
          <a:r>
            <a:rPr lang="en-US" sz="1600" b="1"/>
            <a:t>ambiguity</a:t>
          </a:r>
          <a:r>
            <a:rPr lang="en-US" sz="1600"/>
            <a:t>, and </a:t>
          </a:r>
          <a:r>
            <a:rPr lang="en-US" sz="1600" b="1"/>
            <a:t>complex human nuance</a:t>
          </a:r>
          <a:r>
            <a:rPr lang="en-US" sz="1600"/>
            <a:t>.</a:t>
          </a:r>
        </a:p>
      </dgm:t>
    </dgm:pt>
    <dgm:pt modelId="{EF890834-B18B-4EBE-9AD1-20285634DE96}" type="parTrans" cxnId="{7174F61F-24E7-4C2B-AAA9-306B35A723F7}">
      <dgm:prSet/>
      <dgm:spPr/>
      <dgm:t>
        <a:bodyPr/>
        <a:lstStyle/>
        <a:p>
          <a:endParaRPr lang="en-US"/>
        </a:p>
      </dgm:t>
    </dgm:pt>
    <dgm:pt modelId="{D11D2DBB-7E42-48BC-9B2C-0B5E42B36456}" type="sibTrans" cxnId="{7174F61F-24E7-4C2B-AAA9-306B35A723F7}">
      <dgm:prSet/>
      <dgm:spPr/>
      <dgm:t>
        <a:bodyPr/>
        <a:lstStyle/>
        <a:p>
          <a:endParaRPr lang="en-US"/>
        </a:p>
      </dgm:t>
    </dgm:pt>
    <dgm:pt modelId="{7A6916B8-1C04-4724-82B2-55E622575565}">
      <dgm:prSet custT="1"/>
      <dgm:spPr/>
      <dgm:t>
        <a:bodyPr/>
        <a:lstStyle/>
        <a:p>
          <a:r>
            <a:rPr lang="en-US" sz="1600" b="1" dirty="0"/>
            <a:t>Over-automation</a:t>
          </a:r>
          <a:r>
            <a:rPr lang="en-US" sz="1600" dirty="0"/>
            <a:t> can hurt trust if not supported by smooth </a:t>
          </a:r>
          <a:r>
            <a:rPr lang="en-US" sz="1600" b="1" dirty="0"/>
            <a:t>human handoffs</a:t>
          </a:r>
          <a:r>
            <a:rPr lang="en-US" sz="1600" dirty="0"/>
            <a:t>.</a:t>
          </a:r>
        </a:p>
      </dgm:t>
    </dgm:pt>
    <dgm:pt modelId="{7926C8F0-DDEF-4DEF-B240-AB43CA639592}" type="parTrans" cxnId="{63E76AB2-DD87-47B6-806D-C166674AA887}">
      <dgm:prSet/>
      <dgm:spPr/>
      <dgm:t>
        <a:bodyPr/>
        <a:lstStyle/>
        <a:p>
          <a:endParaRPr lang="en-US"/>
        </a:p>
      </dgm:t>
    </dgm:pt>
    <dgm:pt modelId="{0E9931A4-E5A9-4053-A1B2-734ADED90711}" type="sibTrans" cxnId="{63E76AB2-DD87-47B6-806D-C166674AA887}">
      <dgm:prSet/>
      <dgm:spPr/>
      <dgm:t>
        <a:bodyPr/>
        <a:lstStyle/>
        <a:p>
          <a:endParaRPr lang="en-US"/>
        </a:p>
      </dgm:t>
    </dgm:pt>
    <dgm:pt modelId="{1CA6CC41-2B91-4C78-879C-E66C326C4553}">
      <dgm:prSet custT="1"/>
      <dgm:spPr/>
      <dgm:t>
        <a:bodyPr/>
        <a:lstStyle/>
        <a:p>
          <a:r>
            <a:rPr lang="en-US" sz="1800" b="1"/>
            <a:t>Modular Tools Drive Progress</a:t>
          </a:r>
          <a:endParaRPr lang="en-US" sz="1800"/>
        </a:p>
      </dgm:t>
    </dgm:pt>
    <dgm:pt modelId="{F67DDB1B-B314-473F-98A3-109671604F30}" type="parTrans" cxnId="{B895BB76-EF83-438D-B28C-D804A7572EC5}">
      <dgm:prSet/>
      <dgm:spPr/>
      <dgm:t>
        <a:bodyPr/>
        <a:lstStyle/>
        <a:p>
          <a:endParaRPr lang="en-US"/>
        </a:p>
      </dgm:t>
    </dgm:pt>
    <dgm:pt modelId="{40A6B013-B55E-48FF-A03E-DADAE0C644CB}" type="sibTrans" cxnId="{B895BB76-EF83-438D-B28C-D804A7572EC5}">
      <dgm:prSet/>
      <dgm:spPr/>
      <dgm:t>
        <a:bodyPr/>
        <a:lstStyle/>
        <a:p>
          <a:endParaRPr lang="en-US"/>
        </a:p>
      </dgm:t>
    </dgm:pt>
    <dgm:pt modelId="{D0AB83A2-E6FE-4F59-8DED-C746FF395399}">
      <dgm:prSet custT="1"/>
      <dgm:spPr/>
      <dgm:t>
        <a:bodyPr/>
        <a:lstStyle/>
        <a:p>
          <a:r>
            <a:rPr lang="en-US" sz="1600" dirty="0"/>
            <a:t>The best systems combine </a:t>
          </a:r>
          <a:r>
            <a:rPr lang="en-US" sz="1600" b="1" dirty="0"/>
            <a:t>specialized tools</a:t>
          </a:r>
          <a:r>
            <a:rPr lang="en-US" sz="1600" dirty="0"/>
            <a:t>: </a:t>
          </a:r>
          <a:r>
            <a:rPr lang="en-US" sz="1600" b="1" dirty="0"/>
            <a:t>retrieval</a:t>
          </a:r>
          <a:r>
            <a:rPr lang="en-US" sz="1600" dirty="0"/>
            <a:t>, </a:t>
          </a:r>
          <a:r>
            <a:rPr lang="en-US" sz="1600" b="1" dirty="0"/>
            <a:t>reasoning</a:t>
          </a:r>
          <a:r>
            <a:rPr lang="en-US" sz="1600" dirty="0"/>
            <a:t>, </a:t>
          </a:r>
          <a:r>
            <a:rPr lang="en-US" sz="1600" b="1" dirty="0"/>
            <a:t>voice</a:t>
          </a:r>
          <a:r>
            <a:rPr lang="en-US" sz="1600" dirty="0"/>
            <a:t>, and more.</a:t>
          </a:r>
        </a:p>
        <a:p>
          <a:r>
            <a:rPr lang="en-US" sz="1600" dirty="0"/>
            <a:t>AI is now </a:t>
          </a:r>
          <a:r>
            <a:rPr lang="en-US" sz="1600" b="1" dirty="0"/>
            <a:t>incredibly</a:t>
          </a:r>
          <a:r>
            <a:rPr lang="en-US" sz="1600" dirty="0"/>
            <a:t> </a:t>
          </a:r>
          <a:r>
            <a:rPr lang="en-US" sz="1600" b="1" dirty="0"/>
            <a:t>affordable</a:t>
          </a:r>
          <a:r>
            <a:rPr lang="en-US" sz="1600" dirty="0"/>
            <a:t> as many tools are </a:t>
          </a:r>
          <a:r>
            <a:rPr lang="en-US" sz="1600" b="1" dirty="0"/>
            <a:t>open-source</a:t>
          </a:r>
          <a:r>
            <a:rPr lang="en-US" sz="1600" dirty="0"/>
            <a:t>, APIs cost </a:t>
          </a:r>
          <a:r>
            <a:rPr lang="en-US" sz="1600" b="1" dirty="0"/>
            <a:t>fractions</a:t>
          </a:r>
          <a:r>
            <a:rPr lang="en-US" sz="1600" dirty="0"/>
            <a:t> </a:t>
          </a:r>
          <a:r>
            <a:rPr lang="en-US" sz="1600" b="1" dirty="0"/>
            <a:t>of</a:t>
          </a:r>
          <a:r>
            <a:rPr lang="en-US" sz="1600" dirty="0"/>
            <a:t> </a:t>
          </a:r>
          <a:r>
            <a:rPr lang="en-US" sz="1600" b="1" dirty="0"/>
            <a:t>a</a:t>
          </a:r>
          <a:r>
            <a:rPr lang="en-US" sz="1600" dirty="0"/>
            <a:t> </a:t>
          </a:r>
          <a:r>
            <a:rPr lang="en-US" sz="1600" b="1" dirty="0"/>
            <a:t>cent</a:t>
          </a:r>
          <a:r>
            <a:rPr lang="en-US" sz="1600" dirty="0"/>
            <a:t>, and even </a:t>
          </a:r>
          <a:r>
            <a:rPr lang="en-US" sz="1600" b="1" dirty="0"/>
            <a:t>small</a:t>
          </a:r>
          <a:r>
            <a:rPr lang="en-US" sz="1600" dirty="0"/>
            <a:t> </a:t>
          </a:r>
          <a:r>
            <a:rPr lang="en-US" sz="1600" b="1" dirty="0"/>
            <a:t>teams</a:t>
          </a:r>
          <a:r>
            <a:rPr lang="en-US" sz="1600" dirty="0"/>
            <a:t> can build </a:t>
          </a:r>
          <a:r>
            <a:rPr lang="en-US" sz="1600" b="1" dirty="0"/>
            <a:t>advanced</a:t>
          </a:r>
          <a:r>
            <a:rPr lang="en-US" sz="1600" dirty="0"/>
            <a:t> </a:t>
          </a:r>
          <a:r>
            <a:rPr lang="en-US" sz="1600" b="1" dirty="0"/>
            <a:t>systems</a:t>
          </a:r>
          <a:r>
            <a:rPr lang="en-US" sz="1600" b="0" dirty="0"/>
            <a:t>.</a:t>
          </a:r>
          <a:endParaRPr lang="en-US" sz="1600" b="1" dirty="0"/>
        </a:p>
      </dgm:t>
    </dgm:pt>
    <dgm:pt modelId="{04A7E892-D8F7-48F7-817F-E8C463F99003}" type="parTrans" cxnId="{29DA4355-8E31-4F6E-A9E5-44855A7C2D27}">
      <dgm:prSet/>
      <dgm:spPr/>
      <dgm:t>
        <a:bodyPr/>
        <a:lstStyle/>
        <a:p>
          <a:endParaRPr lang="en-US"/>
        </a:p>
      </dgm:t>
    </dgm:pt>
    <dgm:pt modelId="{09B7F3EF-9F8E-48AC-85E1-421246FAC543}" type="sibTrans" cxnId="{29DA4355-8E31-4F6E-A9E5-44855A7C2D27}">
      <dgm:prSet/>
      <dgm:spPr/>
      <dgm:t>
        <a:bodyPr/>
        <a:lstStyle/>
        <a:p>
          <a:endParaRPr lang="en-US"/>
        </a:p>
      </dgm:t>
    </dgm:pt>
    <dgm:pt modelId="{E0D72E4B-81F4-4A73-BBE5-F34FB153984B}">
      <dgm:prSet custT="1"/>
      <dgm:spPr/>
      <dgm:t>
        <a:bodyPr/>
        <a:lstStyle/>
        <a:p>
          <a:r>
            <a:rPr lang="en-US" sz="1800" b="1" dirty="0"/>
            <a:t>Conclusion</a:t>
          </a:r>
          <a:endParaRPr lang="en-US" sz="1800" dirty="0"/>
        </a:p>
      </dgm:t>
    </dgm:pt>
    <dgm:pt modelId="{E5AB9A79-6D86-492A-BFC2-28EE40B086CF}" type="parTrans" cxnId="{09E04044-443D-43A5-8318-70023E4D1E7F}">
      <dgm:prSet/>
      <dgm:spPr/>
      <dgm:t>
        <a:bodyPr/>
        <a:lstStyle/>
        <a:p>
          <a:endParaRPr lang="en-US"/>
        </a:p>
      </dgm:t>
    </dgm:pt>
    <dgm:pt modelId="{DD343D49-3503-4523-B649-D17B1805273F}" type="sibTrans" cxnId="{09E04044-443D-43A5-8318-70023E4D1E7F}">
      <dgm:prSet/>
      <dgm:spPr/>
      <dgm:t>
        <a:bodyPr/>
        <a:lstStyle/>
        <a:p>
          <a:endParaRPr lang="en-US"/>
        </a:p>
      </dgm:t>
    </dgm:pt>
    <dgm:pt modelId="{A46D6BF3-3035-4C81-A96D-5DE0528EDC5A}">
      <dgm:prSet custT="1"/>
      <dgm:spPr/>
      <dgm:t>
        <a:bodyPr/>
        <a:lstStyle/>
        <a:p>
          <a:r>
            <a:rPr lang="en-US" sz="1600" b="1" dirty="0"/>
            <a:t>AI is a practical, scalable asset, </a:t>
          </a:r>
          <a:r>
            <a:rPr lang="en-US" sz="1600" dirty="0"/>
            <a:t>not a distant dream.</a:t>
          </a:r>
        </a:p>
      </dgm:t>
    </dgm:pt>
    <dgm:pt modelId="{3FA7E0A9-0A54-4CE9-8597-333D13FE3615}" type="parTrans" cxnId="{769BA023-C011-4EB6-BB04-290D0F64B349}">
      <dgm:prSet/>
      <dgm:spPr/>
      <dgm:t>
        <a:bodyPr/>
        <a:lstStyle/>
        <a:p>
          <a:endParaRPr lang="en-US"/>
        </a:p>
      </dgm:t>
    </dgm:pt>
    <dgm:pt modelId="{5266D4FB-D90F-413A-8588-CDD744450575}" type="sibTrans" cxnId="{769BA023-C011-4EB6-BB04-290D0F64B349}">
      <dgm:prSet/>
      <dgm:spPr/>
      <dgm:t>
        <a:bodyPr/>
        <a:lstStyle/>
        <a:p>
          <a:endParaRPr lang="en-US"/>
        </a:p>
      </dgm:t>
    </dgm:pt>
    <dgm:pt modelId="{EE252309-F578-499D-BB9F-195E1AE38C1C}">
      <dgm:prSet custT="1"/>
      <dgm:spPr/>
      <dgm:t>
        <a:bodyPr/>
        <a:lstStyle/>
        <a:p>
          <a:r>
            <a:rPr lang="en-US" sz="1600" dirty="0"/>
            <a:t>The future lies in </a:t>
          </a:r>
          <a:r>
            <a:rPr lang="en-US" sz="1600" b="1" dirty="0"/>
            <a:t>agentic copilots</a:t>
          </a:r>
          <a:r>
            <a:rPr lang="en-US" sz="1600" dirty="0"/>
            <a:t>: smart, ethical, and designed to </a:t>
          </a:r>
          <a:r>
            <a:rPr lang="en-US" sz="1600" b="1" dirty="0"/>
            <a:t>enhance – not replace – humans</a:t>
          </a:r>
          <a:r>
            <a:rPr lang="en-US" sz="1600" dirty="0"/>
            <a:t>.</a:t>
          </a:r>
        </a:p>
      </dgm:t>
    </dgm:pt>
    <dgm:pt modelId="{5E50239B-B54B-477C-94BB-949BE158A600}" type="parTrans" cxnId="{B373CA63-91C8-47ED-8BA6-8AAADA3AB4F4}">
      <dgm:prSet/>
      <dgm:spPr/>
      <dgm:t>
        <a:bodyPr/>
        <a:lstStyle/>
        <a:p>
          <a:endParaRPr lang="en-US"/>
        </a:p>
      </dgm:t>
    </dgm:pt>
    <dgm:pt modelId="{1803827B-5D09-4CC1-BAA3-AD7DE56F73B2}" type="sibTrans" cxnId="{B373CA63-91C8-47ED-8BA6-8AAADA3AB4F4}">
      <dgm:prSet/>
      <dgm:spPr/>
      <dgm:t>
        <a:bodyPr/>
        <a:lstStyle/>
        <a:p>
          <a:endParaRPr lang="en-US"/>
        </a:p>
      </dgm:t>
    </dgm:pt>
    <dgm:pt modelId="{1D4AE61C-7FF8-400A-822A-19556674A918}" type="pres">
      <dgm:prSet presAssocID="{E0436350-0D1D-4EF5-A0A8-F534DDC6DD3D}" presName="Name0" presStyleCnt="0">
        <dgm:presLayoutVars>
          <dgm:dir/>
          <dgm:animLvl val="lvl"/>
          <dgm:resizeHandles val="exact"/>
        </dgm:presLayoutVars>
      </dgm:prSet>
      <dgm:spPr/>
    </dgm:pt>
    <dgm:pt modelId="{6C1DC33A-C734-4906-9713-5768F1286838}" type="pres">
      <dgm:prSet presAssocID="{6BE40F1A-443B-4A82-A486-88D118F31180}" presName="linNode" presStyleCnt="0"/>
      <dgm:spPr/>
    </dgm:pt>
    <dgm:pt modelId="{998C2741-12AF-4E5B-9C85-AB20856E0535}" type="pres">
      <dgm:prSet presAssocID="{6BE40F1A-443B-4A82-A486-88D118F31180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4F68E0AD-892B-4880-947A-E752B44328BF}" type="pres">
      <dgm:prSet presAssocID="{6BE40F1A-443B-4A82-A486-88D118F31180}" presName="descendantText" presStyleLbl="alignAccFollowNode1" presStyleIdx="0" presStyleCnt="5">
        <dgm:presLayoutVars>
          <dgm:bulletEnabled/>
        </dgm:presLayoutVars>
      </dgm:prSet>
      <dgm:spPr/>
    </dgm:pt>
    <dgm:pt modelId="{22D0D403-5B8E-432A-A58B-655FD26C31CE}" type="pres">
      <dgm:prSet presAssocID="{B8A98700-69EA-429C-A376-C4118989850E}" presName="sp" presStyleCnt="0"/>
      <dgm:spPr/>
    </dgm:pt>
    <dgm:pt modelId="{F92999DD-7347-4506-958B-6D4F17CC0F36}" type="pres">
      <dgm:prSet presAssocID="{883C8E1D-24C4-4290-8910-2F83D39AF3BA}" presName="linNode" presStyleCnt="0"/>
      <dgm:spPr/>
    </dgm:pt>
    <dgm:pt modelId="{59B94B52-6A46-45B8-B8A7-CD158FA5281B}" type="pres">
      <dgm:prSet presAssocID="{883C8E1D-24C4-4290-8910-2F83D39AF3BA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B02B1B97-8AD0-43AA-8268-FE7A7820D598}" type="pres">
      <dgm:prSet presAssocID="{883C8E1D-24C4-4290-8910-2F83D39AF3BA}" presName="descendantText" presStyleLbl="alignAccFollowNode1" presStyleIdx="1" presStyleCnt="5">
        <dgm:presLayoutVars>
          <dgm:bulletEnabled/>
        </dgm:presLayoutVars>
      </dgm:prSet>
      <dgm:spPr/>
    </dgm:pt>
    <dgm:pt modelId="{0797FC5B-3B70-4258-A86B-B8D05E4753C5}" type="pres">
      <dgm:prSet presAssocID="{06353E80-A0E5-4D0D-890F-B27E259523A7}" presName="sp" presStyleCnt="0"/>
      <dgm:spPr/>
    </dgm:pt>
    <dgm:pt modelId="{253FDF7F-FDA7-4316-B2BA-2367EC2CFF7D}" type="pres">
      <dgm:prSet presAssocID="{D26D4EA6-2A61-4990-BA6C-AB16744CBF50}" presName="linNode" presStyleCnt="0"/>
      <dgm:spPr/>
    </dgm:pt>
    <dgm:pt modelId="{2CEDC829-2980-4B16-8451-0C26D8608149}" type="pres">
      <dgm:prSet presAssocID="{D26D4EA6-2A61-4990-BA6C-AB16744CBF50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FA397EAF-F2F2-4151-815F-286C3C13CBAB}" type="pres">
      <dgm:prSet presAssocID="{D26D4EA6-2A61-4990-BA6C-AB16744CBF50}" presName="descendantText" presStyleLbl="alignAccFollowNode1" presStyleIdx="2" presStyleCnt="5">
        <dgm:presLayoutVars>
          <dgm:bulletEnabled/>
        </dgm:presLayoutVars>
      </dgm:prSet>
      <dgm:spPr/>
    </dgm:pt>
    <dgm:pt modelId="{D0CE26B4-7340-4CB2-882F-290B61ED19D7}" type="pres">
      <dgm:prSet presAssocID="{085E35AB-0D3B-4D6D-91CB-820EA5B5F305}" presName="sp" presStyleCnt="0"/>
      <dgm:spPr/>
    </dgm:pt>
    <dgm:pt modelId="{A96B0095-410E-485D-98FD-5FA3419E5D3D}" type="pres">
      <dgm:prSet presAssocID="{1CA6CC41-2B91-4C78-879C-E66C326C4553}" presName="linNode" presStyleCnt="0"/>
      <dgm:spPr/>
    </dgm:pt>
    <dgm:pt modelId="{38EACD2F-FA42-4814-92CE-CDF10FFEAB26}" type="pres">
      <dgm:prSet presAssocID="{1CA6CC41-2B91-4C78-879C-E66C326C4553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8DA09FE7-DA1D-47C0-A812-308FC9E83236}" type="pres">
      <dgm:prSet presAssocID="{1CA6CC41-2B91-4C78-879C-E66C326C4553}" presName="descendantText" presStyleLbl="alignAccFollowNode1" presStyleIdx="3" presStyleCnt="5">
        <dgm:presLayoutVars>
          <dgm:bulletEnabled/>
        </dgm:presLayoutVars>
      </dgm:prSet>
      <dgm:spPr/>
    </dgm:pt>
    <dgm:pt modelId="{1C4A86C7-3046-4B79-855F-F40FCB7EC267}" type="pres">
      <dgm:prSet presAssocID="{40A6B013-B55E-48FF-A03E-DADAE0C644CB}" presName="sp" presStyleCnt="0"/>
      <dgm:spPr/>
    </dgm:pt>
    <dgm:pt modelId="{BBC4059C-D22A-4F26-87C2-67FDC4540FA5}" type="pres">
      <dgm:prSet presAssocID="{E0D72E4B-81F4-4A73-BBE5-F34FB153984B}" presName="linNode" presStyleCnt="0"/>
      <dgm:spPr/>
    </dgm:pt>
    <dgm:pt modelId="{C242FC23-CB5F-4491-9C20-C9CAF867FA14}" type="pres">
      <dgm:prSet presAssocID="{E0D72E4B-81F4-4A73-BBE5-F34FB153984B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C062EAE6-CB35-4B52-B0C7-E3380F9E3DE2}" type="pres">
      <dgm:prSet presAssocID="{E0D72E4B-81F4-4A73-BBE5-F34FB153984B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2284C500-9844-47D4-AC19-54C6FD9C2FAD}" type="presOf" srcId="{DD64D350-40DD-4585-8B84-1F103C859710}" destId="{4F68E0AD-892B-4880-947A-E752B44328BF}" srcOrd="0" destOrd="0" presId="urn:microsoft.com/office/officeart/2016/7/layout/VerticalSolidActionList"/>
    <dgm:cxn modelId="{63C45003-54F7-4179-9FFD-DCA47D4911B7}" type="presOf" srcId="{EE252309-F578-499D-BB9F-195E1AE38C1C}" destId="{C062EAE6-CB35-4B52-B0C7-E3380F9E3DE2}" srcOrd="0" destOrd="1" presId="urn:microsoft.com/office/officeart/2016/7/layout/VerticalSolidActionList"/>
    <dgm:cxn modelId="{BE63DB06-64ED-414E-B45C-42D68FB034D2}" type="presOf" srcId="{796614EB-26B6-43DA-97D1-A593ABE287D1}" destId="{B02B1B97-8AD0-43AA-8268-FE7A7820D598}" srcOrd="0" destOrd="0" presId="urn:microsoft.com/office/officeart/2016/7/layout/VerticalSolidActionList"/>
    <dgm:cxn modelId="{F3CFC216-EB98-478E-9D25-E9B95E659E31}" srcId="{883C8E1D-24C4-4290-8910-2F83D39AF3BA}" destId="{796614EB-26B6-43DA-97D1-A593ABE287D1}" srcOrd="0" destOrd="0" parTransId="{1085D79E-716E-4940-9610-3953393B509C}" sibTransId="{A5BB7E27-EFA2-467C-AD5F-C221EB1A4601}"/>
    <dgm:cxn modelId="{0BC9681D-3820-48A2-AE00-EE504B596660}" srcId="{6BE40F1A-443B-4A82-A486-88D118F31180}" destId="{DD64D350-40DD-4585-8B84-1F103C859710}" srcOrd="0" destOrd="0" parTransId="{89841448-CCFF-4742-8010-CBD5D6A34F52}" sibTransId="{E86879C8-FA42-423E-B503-AA9F524A48A9}"/>
    <dgm:cxn modelId="{9977B81D-D581-4771-9145-6ECB8B31890C}" type="presOf" srcId="{6BE40F1A-443B-4A82-A486-88D118F31180}" destId="{998C2741-12AF-4E5B-9C85-AB20856E0535}" srcOrd="0" destOrd="0" presId="urn:microsoft.com/office/officeart/2016/7/layout/VerticalSolidActionList"/>
    <dgm:cxn modelId="{7174F61F-24E7-4C2B-AAA9-306B35A723F7}" srcId="{D26D4EA6-2A61-4990-BA6C-AB16744CBF50}" destId="{A46B8ACA-EE43-4420-BB5D-DB82A7777503}" srcOrd="0" destOrd="0" parTransId="{EF890834-B18B-4EBE-9AD1-20285634DE96}" sibTransId="{D11D2DBB-7E42-48BC-9B2C-0B5E42B36456}"/>
    <dgm:cxn modelId="{769BA023-C011-4EB6-BB04-290D0F64B349}" srcId="{E0D72E4B-81F4-4A73-BBE5-F34FB153984B}" destId="{A46D6BF3-3035-4C81-A96D-5DE0528EDC5A}" srcOrd="0" destOrd="0" parTransId="{3FA7E0A9-0A54-4CE9-8597-333D13FE3615}" sibTransId="{5266D4FB-D90F-413A-8588-CDD744450575}"/>
    <dgm:cxn modelId="{65C30927-2A6A-4B48-87EA-C1555BB35BA5}" type="presOf" srcId="{A46B8ACA-EE43-4420-BB5D-DB82A7777503}" destId="{FA397EAF-F2F2-4151-815F-286C3C13CBAB}" srcOrd="0" destOrd="0" presId="urn:microsoft.com/office/officeart/2016/7/layout/VerticalSolidActionList"/>
    <dgm:cxn modelId="{BF42DF41-6532-4FD9-90CC-8512B6FA6290}" type="presOf" srcId="{1CA6CC41-2B91-4C78-879C-E66C326C4553}" destId="{38EACD2F-FA42-4814-92CE-CDF10FFEAB26}" srcOrd="0" destOrd="0" presId="urn:microsoft.com/office/officeart/2016/7/layout/VerticalSolidActionList"/>
    <dgm:cxn modelId="{B373CA63-91C8-47ED-8BA6-8AAADA3AB4F4}" srcId="{E0D72E4B-81F4-4A73-BBE5-F34FB153984B}" destId="{EE252309-F578-499D-BB9F-195E1AE38C1C}" srcOrd="1" destOrd="0" parTransId="{5E50239B-B54B-477C-94BB-949BE158A600}" sibTransId="{1803827B-5D09-4CC1-BAA3-AD7DE56F73B2}"/>
    <dgm:cxn modelId="{09E04044-443D-43A5-8318-70023E4D1E7F}" srcId="{E0436350-0D1D-4EF5-A0A8-F534DDC6DD3D}" destId="{E0D72E4B-81F4-4A73-BBE5-F34FB153984B}" srcOrd="4" destOrd="0" parTransId="{E5AB9A79-6D86-492A-BFC2-28EE40B086CF}" sibTransId="{DD343D49-3503-4523-B649-D17B1805273F}"/>
    <dgm:cxn modelId="{D5CDA974-5512-4F2D-804C-B0339852D3E0}" type="presOf" srcId="{D0AB83A2-E6FE-4F59-8DED-C746FF395399}" destId="{8DA09FE7-DA1D-47C0-A812-308FC9E83236}" srcOrd="0" destOrd="0" presId="urn:microsoft.com/office/officeart/2016/7/layout/VerticalSolidActionList"/>
    <dgm:cxn modelId="{29DA4355-8E31-4F6E-A9E5-44855A7C2D27}" srcId="{1CA6CC41-2B91-4C78-879C-E66C326C4553}" destId="{D0AB83A2-E6FE-4F59-8DED-C746FF395399}" srcOrd="0" destOrd="0" parTransId="{04A7E892-D8F7-48F7-817F-E8C463F99003}" sibTransId="{09B7F3EF-9F8E-48AC-85E1-421246FAC543}"/>
    <dgm:cxn modelId="{B895BB76-EF83-438D-B28C-D804A7572EC5}" srcId="{E0436350-0D1D-4EF5-A0A8-F534DDC6DD3D}" destId="{1CA6CC41-2B91-4C78-879C-E66C326C4553}" srcOrd="3" destOrd="0" parTransId="{F67DDB1B-B314-473F-98A3-109671604F30}" sibTransId="{40A6B013-B55E-48FF-A03E-DADAE0C644CB}"/>
    <dgm:cxn modelId="{887E4289-ECCE-453B-96BF-F427E538D973}" srcId="{6BE40F1A-443B-4A82-A486-88D118F31180}" destId="{C97CE12F-3003-4C0C-999F-038BB983E166}" srcOrd="1" destOrd="0" parTransId="{EA3CA9A0-57D7-4F17-8741-375B237785B6}" sibTransId="{221C2255-B7B5-4E05-89DC-76DCD7EC6DD3}"/>
    <dgm:cxn modelId="{6F32DB89-892E-4B2B-8CAC-1424DADAB17A}" type="presOf" srcId="{7A6916B8-1C04-4724-82B2-55E622575565}" destId="{FA397EAF-F2F2-4151-815F-286C3C13CBAB}" srcOrd="0" destOrd="1" presId="urn:microsoft.com/office/officeart/2016/7/layout/VerticalSolidActionList"/>
    <dgm:cxn modelId="{C20C1B8A-0C68-403F-8203-E2D87D6AE58B}" type="presOf" srcId="{883C8E1D-24C4-4290-8910-2F83D39AF3BA}" destId="{59B94B52-6A46-45B8-B8A7-CD158FA5281B}" srcOrd="0" destOrd="0" presId="urn:microsoft.com/office/officeart/2016/7/layout/VerticalSolidActionList"/>
    <dgm:cxn modelId="{35597F8F-0D9C-41AC-B843-018C84625939}" srcId="{E0436350-0D1D-4EF5-A0A8-F534DDC6DD3D}" destId="{6BE40F1A-443B-4A82-A486-88D118F31180}" srcOrd="0" destOrd="0" parTransId="{11FAA759-05B0-476C-8DC1-CA92F620C5F6}" sibTransId="{B8A98700-69EA-429C-A376-C4118989850E}"/>
    <dgm:cxn modelId="{E3E07F98-99BD-4C75-889F-008BA6AB027A}" srcId="{E0436350-0D1D-4EF5-A0A8-F534DDC6DD3D}" destId="{883C8E1D-24C4-4290-8910-2F83D39AF3BA}" srcOrd="1" destOrd="0" parTransId="{E15C73F0-3B1F-41E1-B306-77E39DF8D4F7}" sibTransId="{06353E80-A0E5-4D0D-890F-B27E259523A7}"/>
    <dgm:cxn modelId="{65941499-8FA1-4434-8EEF-ABA11E6F7F0C}" type="presOf" srcId="{E0D72E4B-81F4-4A73-BBE5-F34FB153984B}" destId="{C242FC23-CB5F-4491-9C20-C9CAF867FA14}" srcOrd="0" destOrd="0" presId="urn:microsoft.com/office/officeart/2016/7/layout/VerticalSolidActionList"/>
    <dgm:cxn modelId="{CE3C219E-A79A-4708-BD53-F65AAE4C5323}" type="presOf" srcId="{E0436350-0D1D-4EF5-A0A8-F534DDC6DD3D}" destId="{1D4AE61C-7FF8-400A-822A-19556674A918}" srcOrd="0" destOrd="0" presId="urn:microsoft.com/office/officeart/2016/7/layout/VerticalSolidActionList"/>
    <dgm:cxn modelId="{4F1B11A8-516C-4AD0-A3F8-8FE3FE526CE9}" type="presOf" srcId="{B464318B-4F9A-4E3C-979B-12F11AC1AB34}" destId="{B02B1B97-8AD0-43AA-8268-FE7A7820D598}" srcOrd="0" destOrd="1" presId="urn:microsoft.com/office/officeart/2016/7/layout/VerticalSolidActionList"/>
    <dgm:cxn modelId="{63E76AB2-DD87-47B6-806D-C166674AA887}" srcId="{D26D4EA6-2A61-4990-BA6C-AB16744CBF50}" destId="{7A6916B8-1C04-4724-82B2-55E622575565}" srcOrd="1" destOrd="0" parTransId="{7926C8F0-DDEF-4DEF-B240-AB43CA639592}" sibTransId="{0E9931A4-E5A9-4053-A1B2-734ADED90711}"/>
    <dgm:cxn modelId="{D57089BD-DF28-49B9-AD07-B949113DF0BF}" srcId="{E0436350-0D1D-4EF5-A0A8-F534DDC6DD3D}" destId="{D26D4EA6-2A61-4990-BA6C-AB16744CBF50}" srcOrd="2" destOrd="0" parTransId="{CC40580E-482B-46BF-BE3A-58027505349F}" sibTransId="{085E35AB-0D3B-4D6D-91CB-820EA5B5F305}"/>
    <dgm:cxn modelId="{79772AC5-9F95-4977-BDF0-5452A50FA17A}" type="presOf" srcId="{C97CE12F-3003-4C0C-999F-038BB983E166}" destId="{4F68E0AD-892B-4880-947A-E752B44328BF}" srcOrd="0" destOrd="1" presId="urn:microsoft.com/office/officeart/2016/7/layout/VerticalSolidActionList"/>
    <dgm:cxn modelId="{1F8CA4CF-07E9-4CAE-8D54-115D71B51C00}" srcId="{883C8E1D-24C4-4290-8910-2F83D39AF3BA}" destId="{B464318B-4F9A-4E3C-979B-12F11AC1AB34}" srcOrd="1" destOrd="0" parTransId="{1E1FC620-4B03-434B-9585-E37D285003AE}" sibTransId="{26B7B329-56F1-46FF-8A62-9555EAEC7229}"/>
    <dgm:cxn modelId="{62D636F7-0ABC-4C3C-B350-42E4FA174AB1}" type="presOf" srcId="{A46D6BF3-3035-4C81-A96D-5DE0528EDC5A}" destId="{C062EAE6-CB35-4B52-B0C7-E3380F9E3DE2}" srcOrd="0" destOrd="0" presId="urn:microsoft.com/office/officeart/2016/7/layout/VerticalSolidActionList"/>
    <dgm:cxn modelId="{67051EFA-6C41-4505-BBD9-E66E7FA0A8D1}" type="presOf" srcId="{D26D4EA6-2A61-4990-BA6C-AB16744CBF50}" destId="{2CEDC829-2980-4B16-8451-0C26D8608149}" srcOrd="0" destOrd="0" presId="urn:microsoft.com/office/officeart/2016/7/layout/VerticalSolidActionList"/>
    <dgm:cxn modelId="{AB096D73-6957-44B8-A622-8BE35702DA12}" type="presParOf" srcId="{1D4AE61C-7FF8-400A-822A-19556674A918}" destId="{6C1DC33A-C734-4906-9713-5768F1286838}" srcOrd="0" destOrd="0" presId="urn:microsoft.com/office/officeart/2016/7/layout/VerticalSolidActionList"/>
    <dgm:cxn modelId="{391730D6-04FD-4495-99A6-172D6E34ADFE}" type="presParOf" srcId="{6C1DC33A-C734-4906-9713-5768F1286838}" destId="{998C2741-12AF-4E5B-9C85-AB20856E0535}" srcOrd="0" destOrd="0" presId="urn:microsoft.com/office/officeart/2016/7/layout/VerticalSolidActionList"/>
    <dgm:cxn modelId="{37301B90-64DC-4D4F-9407-4A6F478962DC}" type="presParOf" srcId="{6C1DC33A-C734-4906-9713-5768F1286838}" destId="{4F68E0AD-892B-4880-947A-E752B44328BF}" srcOrd="1" destOrd="0" presId="urn:microsoft.com/office/officeart/2016/7/layout/VerticalSolidActionList"/>
    <dgm:cxn modelId="{CDE0F8D4-3489-4B5E-8622-5FA82203E988}" type="presParOf" srcId="{1D4AE61C-7FF8-400A-822A-19556674A918}" destId="{22D0D403-5B8E-432A-A58B-655FD26C31CE}" srcOrd="1" destOrd="0" presId="urn:microsoft.com/office/officeart/2016/7/layout/VerticalSolidActionList"/>
    <dgm:cxn modelId="{D0CCF44B-BA6B-4493-8797-0F8703611401}" type="presParOf" srcId="{1D4AE61C-7FF8-400A-822A-19556674A918}" destId="{F92999DD-7347-4506-958B-6D4F17CC0F36}" srcOrd="2" destOrd="0" presId="urn:microsoft.com/office/officeart/2016/7/layout/VerticalSolidActionList"/>
    <dgm:cxn modelId="{A46B7B51-1ABD-4C1B-8C2A-79152200E2D6}" type="presParOf" srcId="{F92999DD-7347-4506-958B-6D4F17CC0F36}" destId="{59B94B52-6A46-45B8-B8A7-CD158FA5281B}" srcOrd="0" destOrd="0" presId="urn:microsoft.com/office/officeart/2016/7/layout/VerticalSolidActionList"/>
    <dgm:cxn modelId="{FFB6D2D4-DF6D-493E-B178-B4AA67A58A3D}" type="presParOf" srcId="{F92999DD-7347-4506-958B-6D4F17CC0F36}" destId="{B02B1B97-8AD0-43AA-8268-FE7A7820D598}" srcOrd="1" destOrd="0" presId="urn:microsoft.com/office/officeart/2016/7/layout/VerticalSolidActionList"/>
    <dgm:cxn modelId="{1C64CE0C-D697-4BB7-BCCB-69CA64D62B9C}" type="presParOf" srcId="{1D4AE61C-7FF8-400A-822A-19556674A918}" destId="{0797FC5B-3B70-4258-A86B-B8D05E4753C5}" srcOrd="3" destOrd="0" presId="urn:microsoft.com/office/officeart/2016/7/layout/VerticalSolidActionList"/>
    <dgm:cxn modelId="{22E8D31D-48AA-4350-9A91-9F3D9A6ED973}" type="presParOf" srcId="{1D4AE61C-7FF8-400A-822A-19556674A918}" destId="{253FDF7F-FDA7-4316-B2BA-2367EC2CFF7D}" srcOrd="4" destOrd="0" presId="urn:microsoft.com/office/officeart/2016/7/layout/VerticalSolidActionList"/>
    <dgm:cxn modelId="{94B9C322-FD55-4555-88DE-EE6C99991DD4}" type="presParOf" srcId="{253FDF7F-FDA7-4316-B2BA-2367EC2CFF7D}" destId="{2CEDC829-2980-4B16-8451-0C26D8608149}" srcOrd="0" destOrd="0" presId="urn:microsoft.com/office/officeart/2016/7/layout/VerticalSolidActionList"/>
    <dgm:cxn modelId="{14C8B507-F0BC-446E-84DB-4B988EAD602B}" type="presParOf" srcId="{253FDF7F-FDA7-4316-B2BA-2367EC2CFF7D}" destId="{FA397EAF-F2F2-4151-815F-286C3C13CBAB}" srcOrd="1" destOrd="0" presId="urn:microsoft.com/office/officeart/2016/7/layout/VerticalSolidActionList"/>
    <dgm:cxn modelId="{22F52967-1C88-474E-9EC5-8456FC773139}" type="presParOf" srcId="{1D4AE61C-7FF8-400A-822A-19556674A918}" destId="{D0CE26B4-7340-4CB2-882F-290B61ED19D7}" srcOrd="5" destOrd="0" presId="urn:microsoft.com/office/officeart/2016/7/layout/VerticalSolidActionList"/>
    <dgm:cxn modelId="{479E6440-8769-40B2-B967-3E4A9E701DA6}" type="presParOf" srcId="{1D4AE61C-7FF8-400A-822A-19556674A918}" destId="{A96B0095-410E-485D-98FD-5FA3419E5D3D}" srcOrd="6" destOrd="0" presId="urn:microsoft.com/office/officeart/2016/7/layout/VerticalSolidActionList"/>
    <dgm:cxn modelId="{0FB3CCF6-3075-4EFA-9D2F-63163AC3F9A7}" type="presParOf" srcId="{A96B0095-410E-485D-98FD-5FA3419E5D3D}" destId="{38EACD2F-FA42-4814-92CE-CDF10FFEAB26}" srcOrd="0" destOrd="0" presId="urn:microsoft.com/office/officeart/2016/7/layout/VerticalSolidActionList"/>
    <dgm:cxn modelId="{2E5B0B2F-220E-4C55-9EE1-BA2C477D5A1F}" type="presParOf" srcId="{A96B0095-410E-485D-98FD-5FA3419E5D3D}" destId="{8DA09FE7-DA1D-47C0-A812-308FC9E83236}" srcOrd="1" destOrd="0" presId="urn:microsoft.com/office/officeart/2016/7/layout/VerticalSolidActionList"/>
    <dgm:cxn modelId="{C33A3C26-3E5C-407A-BED0-D24E50F9E2AA}" type="presParOf" srcId="{1D4AE61C-7FF8-400A-822A-19556674A918}" destId="{1C4A86C7-3046-4B79-855F-F40FCB7EC267}" srcOrd="7" destOrd="0" presId="urn:microsoft.com/office/officeart/2016/7/layout/VerticalSolidActionList"/>
    <dgm:cxn modelId="{55074EBB-B428-42E6-9A69-85BFAD357D29}" type="presParOf" srcId="{1D4AE61C-7FF8-400A-822A-19556674A918}" destId="{BBC4059C-D22A-4F26-87C2-67FDC4540FA5}" srcOrd="8" destOrd="0" presId="urn:microsoft.com/office/officeart/2016/7/layout/VerticalSolidActionList"/>
    <dgm:cxn modelId="{58069A84-1FCB-4E39-B610-99204CB8E201}" type="presParOf" srcId="{BBC4059C-D22A-4F26-87C2-67FDC4540FA5}" destId="{C242FC23-CB5F-4491-9C20-C9CAF867FA14}" srcOrd="0" destOrd="0" presId="urn:microsoft.com/office/officeart/2016/7/layout/VerticalSolidActionList"/>
    <dgm:cxn modelId="{82DE175F-16AC-4A54-B0CD-AA897C26D7A3}" type="presParOf" srcId="{BBC4059C-D22A-4F26-87C2-67FDC4540FA5}" destId="{C062EAE6-CB35-4B52-B0C7-E3380F9E3DE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BF109-A7E5-4741-A401-6B736FBC9ABF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97583-542F-4783-A678-0464D3BF62D1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0D9FF-CC8F-493E-97BB-74187CB07015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systems struggle with </a:t>
          </a:r>
          <a:r>
            <a:rPr lang="en-US" sz="1700" b="1" kern="1200"/>
            <a:t>response time, consistency, and 24/7 availability</a:t>
          </a:r>
          <a:endParaRPr lang="en-US" sz="1700" kern="1200"/>
        </a:p>
      </dsp:txBody>
      <dsp:txXfrm>
        <a:off x="1059754" y="4307"/>
        <a:ext cx="5304469" cy="917536"/>
      </dsp:txXfrm>
    </dsp:sp>
    <dsp:sp modelId="{79743E7D-DE17-4DB1-B301-00E59D84E71A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AB3D0-BD11-4C3E-AAF1-01FAEDAFAC6D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46015-5B5E-46B1-BAB6-B28BDF69EF85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</a:t>
          </a:r>
          <a:r>
            <a:rPr lang="en-US" sz="1700" b="1" kern="1200"/>
            <a:t>rise in customer support demand</a:t>
          </a:r>
          <a:r>
            <a:rPr lang="en-US" sz="1700" kern="1200"/>
            <a:t> requires </a:t>
          </a:r>
          <a:r>
            <a:rPr lang="en-US" sz="1700" b="1" kern="1200"/>
            <a:t>scalable</a:t>
          </a:r>
          <a:r>
            <a:rPr lang="en-US" sz="1700" kern="1200"/>
            <a:t> and </a:t>
          </a:r>
          <a:r>
            <a:rPr lang="en-US" sz="1700" b="1" kern="1200"/>
            <a:t>efficient</a:t>
          </a:r>
          <a:r>
            <a:rPr lang="en-US" sz="1700" kern="1200"/>
            <a:t> solutions</a:t>
          </a:r>
        </a:p>
      </dsp:txBody>
      <dsp:txXfrm>
        <a:off x="1059754" y="1151227"/>
        <a:ext cx="5304469" cy="917536"/>
      </dsp:txXfrm>
    </dsp:sp>
    <dsp:sp modelId="{DCD0A147-6797-4482-9BC5-03A6DF036C46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E2A57-B754-4B0F-8E54-2174A18FC626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73C26-E12C-4DC2-AF3A-8F0DC648081F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Businesses increasingly seek to </a:t>
          </a:r>
          <a:r>
            <a:rPr lang="en-US" sz="1700" b="1" kern="1200"/>
            <a:t>reduce operational costs</a:t>
          </a:r>
          <a:r>
            <a:rPr lang="en-US" sz="1700" kern="1200"/>
            <a:t> while maintaining high customer satisfaction</a:t>
          </a:r>
        </a:p>
      </dsp:txBody>
      <dsp:txXfrm>
        <a:off x="1059754" y="2298147"/>
        <a:ext cx="5304469" cy="917536"/>
      </dsp:txXfrm>
    </dsp:sp>
    <dsp:sp modelId="{86720689-212F-4256-BF02-B667261670B9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8AA05-7DF2-4784-B03C-7F3BAF51B33E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CD194-0C8A-479C-9E47-8C437BF52F49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SMEs often </a:t>
          </a:r>
          <a:r>
            <a:rPr lang="en-US" sz="1700" b="1" kern="1200" dirty="0"/>
            <a:t>lack</a:t>
          </a:r>
          <a:r>
            <a:rPr lang="en-US" sz="1700" kern="1200" dirty="0"/>
            <a:t> </a:t>
          </a:r>
          <a:r>
            <a:rPr lang="en-US" sz="1700" b="1" kern="1200" dirty="0"/>
            <a:t>resources</a:t>
          </a:r>
          <a:r>
            <a:rPr lang="en-US" sz="1700" kern="1200" dirty="0"/>
            <a:t> for </a:t>
          </a:r>
          <a:r>
            <a:rPr lang="en-US" sz="1700" b="1" kern="1200" dirty="0"/>
            <a:t>advanced</a:t>
          </a:r>
          <a:r>
            <a:rPr lang="en-US" sz="1700" kern="1200" dirty="0"/>
            <a:t> </a:t>
          </a:r>
          <a:r>
            <a:rPr lang="en-US" sz="1700" b="1" kern="1200" dirty="0"/>
            <a:t>tech</a:t>
          </a:r>
          <a:r>
            <a:rPr lang="en-US" sz="1700" kern="1200" dirty="0"/>
            <a:t> and </a:t>
          </a:r>
          <a:r>
            <a:rPr lang="en-US" sz="1700" b="1" kern="1200" dirty="0"/>
            <a:t>bigger</a:t>
          </a:r>
          <a:r>
            <a:rPr lang="en-US" sz="1700" kern="1200" dirty="0"/>
            <a:t> </a:t>
          </a:r>
          <a:r>
            <a:rPr lang="en-US" sz="1700" b="1" kern="1200" dirty="0"/>
            <a:t>support teams</a:t>
          </a:r>
        </a:p>
      </dsp:txBody>
      <dsp:txXfrm>
        <a:off x="1059754" y="3445068"/>
        <a:ext cx="5304469" cy="917536"/>
      </dsp:txXfrm>
    </dsp:sp>
    <dsp:sp modelId="{31E8A250-4F15-40A7-96FF-F7F65B57DE58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3784E-8BA2-4570-B173-F6284200714C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BCE1F-CE3C-412F-9F5D-8EC89933C6A0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 explores how and if AI can help through a </a:t>
          </a:r>
          <a:r>
            <a:rPr lang="en-US" sz="1700" b="1" kern="1200" dirty="0"/>
            <a:t>practical, data-driven analysis</a:t>
          </a:r>
          <a:endParaRPr lang="en-US" sz="1700" kern="1200" dirty="0"/>
        </a:p>
      </dsp:txBody>
      <dsp:txXfrm>
        <a:off x="1059754" y="4591988"/>
        <a:ext cx="5304469" cy="91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8E0AD-892B-4880-947A-E752B44328BF}">
      <dsp:nvSpPr>
        <dsp:cNvPr id="0" name=""/>
        <dsp:cNvSpPr/>
      </dsp:nvSpPr>
      <dsp:spPr>
        <a:xfrm>
          <a:off x="2046427" y="1883"/>
          <a:ext cx="8185708" cy="8264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09913" rIns="158825" bIns="2099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What are the most </a:t>
          </a:r>
          <a:r>
            <a:rPr lang="en-US" sz="1600" b="1" i="0" kern="1200" baseline="0" dirty="0"/>
            <a:t>common and high-impact applications</a:t>
          </a:r>
          <a:r>
            <a:rPr lang="en-US" sz="1600" b="0" i="0" kern="1200" baseline="0" dirty="0"/>
            <a:t> of AI in customer support?</a:t>
          </a:r>
          <a:endParaRPr lang="en-US" sz="1600" kern="1200" dirty="0"/>
        </a:p>
      </dsp:txBody>
      <dsp:txXfrm>
        <a:off x="2046427" y="1883"/>
        <a:ext cx="8185708" cy="826429"/>
      </dsp:txXfrm>
    </dsp:sp>
    <dsp:sp modelId="{998C2741-12AF-4E5B-9C85-AB20856E0535}">
      <dsp:nvSpPr>
        <dsp:cNvPr id="0" name=""/>
        <dsp:cNvSpPr/>
      </dsp:nvSpPr>
      <dsp:spPr>
        <a:xfrm>
          <a:off x="0" y="1883"/>
          <a:ext cx="2046427" cy="826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1633" rIns="108290" bIns="816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AI Use Cases</a:t>
          </a:r>
          <a:endParaRPr lang="en-US" sz="1800" kern="1200" dirty="0"/>
        </a:p>
      </dsp:txBody>
      <dsp:txXfrm>
        <a:off x="0" y="1883"/>
        <a:ext cx="2046427" cy="826429"/>
      </dsp:txXfrm>
    </dsp:sp>
    <dsp:sp modelId="{6983C2C1-CF4C-48B7-B70C-5171D305934E}">
      <dsp:nvSpPr>
        <dsp:cNvPr id="0" name=""/>
        <dsp:cNvSpPr/>
      </dsp:nvSpPr>
      <dsp:spPr>
        <a:xfrm>
          <a:off x="2046427" y="877898"/>
          <a:ext cx="8185708" cy="8264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09913" rIns="158825" bIns="2099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How are different AI models (e.g., </a:t>
          </a:r>
          <a:r>
            <a:rPr lang="en-US" sz="1600" b="1" i="0" kern="1200" baseline="0" dirty="0"/>
            <a:t>LLMs, embeddings, speech recognition</a:t>
          </a:r>
          <a:r>
            <a:rPr lang="en-US" sz="1600" b="0" i="0" kern="1200" baseline="0" dirty="0"/>
            <a:t>) integrated into real-world support workflows?</a:t>
          </a:r>
          <a:endParaRPr lang="en-US" sz="1600" kern="1200" dirty="0"/>
        </a:p>
      </dsp:txBody>
      <dsp:txXfrm>
        <a:off x="2046427" y="877898"/>
        <a:ext cx="8185708" cy="826429"/>
      </dsp:txXfrm>
    </dsp:sp>
    <dsp:sp modelId="{A1467A5F-1528-4D53-BCD7-D4C250B9E887}">
      <dsp:nvSpPr>
        <dsp:cNvPr id="0" name=""/>
        <dsp:cNvSpPr/>
      </dsp:nvSpPr>
      <dsp:spPr>
        <a:xfrm>
          <a:off x="0" y="877898"/>
          <a:ext cx="2046427" cy="826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1633" rIns="108290" bIns="816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Model Integration</a:t>
          </a:r>
          <a:endParaRPr lang="en-US" sz="1800" kern="1200" dirty="0"/>
        </a:p>
      </dsp:txBody>
      <dsp:txXfrm>
        <a:off x="0" y="877898"/>
        <a:ext cx="2046427" cy="826429"/>
      </dsp:txXfrm>
    </dsp:sp>
    <dsp:sp modelId="{8E815A03-F988-4250-895F-ABE8D970FDA0}">
      <dsp:nvSpPr>
        <dsp:cNvPr id="0" name=""/>
        <dsp:cNvSpPr/>
      </dsp:nvSpPr>
      <dsp:spPr>
        <a:xfrm>
          <a:off x="2046427" y="1753913"/>
          <a:ext cx="8185708" cy="8264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09913" rIns="158825" bIns="2099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What </a:t>
          </a:r>
          <a:r>
            <a:rPr lang="en-US" sz="1600" b="1" i="0" kern="1200" baseline="0" dirty="0"/>
            <a:t>practical challenges and benefits</a:t>
          </a:r>
          <a:r>
            <a:rPr lang="en-US" sz="1600" b="0" i="0" kern="1200" baseline="0" dirty="0"/>
            <a:t> have been observed in current AI implementations?</a:t>
          </a:r>
          <a:endParaRPr lang="en-US" sz="1600" kern="1200" dirty="0"/>
        </a:p>
      </dsp:txBody>
      <dsp:txXfrm>
        <a:off x="2046427" y="1753913"/>
        <a:ext cx="8185708" cy="826429"/>
      </dsp:txXfrm>
    </dsp:sp>
    <dsp:sp modelId="{AB0237FE-350F-49DD-A42A-AF2046EBF33B}">
      <dsp:nvSpPr>
        <dsp:cNvPr id="0" name=""/>
        <dsp:cNvSpPr/>
      </dsp:nvSpPr>
      <dsp:spPr>
        <a:xfrm>
          <a:off x="0" y="1753913"/>
          <a:ext cx="2046427" cy="826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1633" rIns="108290" bIns="816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Implementation Insights</a:t>
          </a:r>
          <a:endParaRPr lang="en-US" sz="1800" kern="1200"/>
        </a:p>
      </dsp:txBody>
      <dsp:txXfrm>
        <a:off x="0" y="1753913"/>
        <a:ext cx="2046427" cy="826429"/>
      </dsp:txXfrm>
    </dsp:sp>
    <dsp:sp modelId="{50D9DFAB-799A-4096-8F8A-569DB5FFAAA5}">
      <dsp:nvSpPr>
        <dsp:cNvPr id="0" name=""/>
        <dsp:cNvSpPr/>
      </dsp:nvSpPr>
      <dsp:spPr>
        <a:xfrm>
          <a:off x="2046427" y="2629928"/>
          <a:ext cx="8185708" cy="8264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09913" rIns="158825" bIns="2099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How can </a:t>
          </a:r>
          <a:r>
            <a:rPr lang="en-US" sz="1600" b="1" i="0" kern="1200" baseline="0"/>
            <a:t>modular tools</a:t>
          </a:r>
          <a:r>
            <a:rPr lang="en-US" sz="1600" b="0" i="0" kern="1200" baseline="0"/>
            <a:t> be assembled to build intelligent, </a:t>
          </a:r>
          <a:r>
            <a:rPr lang="en-US" sz="1600" b="1" i="0" kern="1200" baseline="0"/>
            <a:t>multi-modal, context-aware</a:t>
          </a:r>
          <a:r>
            <a:rPr lang="en-US" sz="1600" b="0" i="0" kern="1200" baseline="0"/>
            <a:t> support systems?</a:t>
          </a:r>
          <a:endParaRPr lang="en-US" sz="1600" kern="1200"/>
        </a:p>
      </dsp:txBody>
      <dsp:txXfrm>
        <a:off x="2046427" y="2629928"/>
        <a:ext cx="8185708" cy="826429"/>
      </dsp:txXfrm>
    </dsp:sp>
    <dsp:sp modelId="{57D3CCF0-FE04-496F-BAD0-F18DDE1F946E}">
      <dsp:nvSpPr>
        <dsp:cNvPr id="0" name=""/>
        <dsp:cNvSpPr/>
      </dsp:nvSpPr>
      <dsp:spPr>
        <a:xfrm>
          <a:off x="0" y="2629928"/>
          <a:ext cx="2046427" cy="826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1633" rIns="108290" bIns="816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System Design</a:t>
          </a:r>
          <a:endParaRPr lang="en-US" sz="1800" kern="1200"/>
        </a:p>
      </dsp:txBody>
      <dsp:txXfrm>
        <a:off x="0" y="2629928"/>
        <a:ext cx="2046427" cy="826429"/>
      </dsp:txXfrm>
    </dsp:sp>
    <dsp:sp modelId="{AA17CD25-832C-477C-B573-2C2737AA15FD}">
      <dsp:nvSpPr>
        <dsp:cNvPr id="0" name=""/>
        <dsp:cNvSpPr/>
      </dsp:nvSpPr>
      <dsp:spPr>
        <a:xfrm>
          <a:off x="2046427" y="3505943"/>
          <a:ext cx="8185708" cy="8264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09913" rIns="158825" bIns="2099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How can support operations </a:t>
          </a:r>
          <a:r>
            <a:rPr lang="en-US" sz="1600" b="1" i="0" kern="1200" baseline="0" dirty="0"/>
            <a:t>progress</a:t>
          </a:r>
          <a:r>
            <a:rPr lang="en-US" sz="1600" b="0" i="0" kern="1200" baseline="0" dirty="0"/>
            <a:t> from basic automation to more </a:t>
          </a:r>
          <a:r>
            <a:rPr lang="en-US" sz="1600" b="1" i="0" kern="1200" baseline="0" dirty="0"/>
            <a:t>sophisticated agentic AI systems</a:t>
          </a:r>
          <a:r>
            <a:rPr lang="en-US" sz="1600" b="0" i="0" kern="1200" baseline="0" dirty="0"/>
            <a:t>?</a:t>
          </a:r>
          <a:endParaRPr lang="en-US" sz="1600" kern="1200" dirty="0"/>
        </a:p>
      </dsp:txBody>
      <dsp:txXfrm>
        <a:off x="2046427" y="3505943"/>
        <a:ext cx="8185708" cy="826429"/>
      </dsp:txXfrm>
    </dsp:sp>
    <dsp:sp modelId="{7309AB88-92CA-4C47-ABED-538DC19D4E87}">
      <dsp:nvSpPr>
        <dsp:cNvPr id="0" name=""/>
        <dsp:cNvSpPr/>
      </dsp:nvSpPr>
      <dsp:spPr>
        <a:xfrm>
          <a:off x="0" y="3505943"/>
          <a:ext cx="2046427" cy="8264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1633" rIns="108290" bIns="816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Evolution Toward Agentic AI</a:t>
          </a:r>
          <a:endParaRPr lang="en-US" sz="1800" kern="1200"/>
        </a:p>
      </dsp:txBody>
      <dsp:txXfrm>
        <a:off x="0" y="3505943"/>
        <a:ext cx="2046427" cy="82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3A293-0A25-4494-AE93-9DF3E5BF609D}">
      <dsp:nvSpPr>
        <dsp:cNvPr id="0" name=""/>
        <dsp:cNvSpPr/>
      </dsp:nvSpPr>
      <dsp:spPr>
        <a:xfrm>
          <a:off x="5527" y="188261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97BA-4EA6-487D-BE18-3C7E7750CBBE}">
      <dsp:nvSpPr>
        <dsp:cNvPr id="0" name=""/>
        <dsp:cNvSpPr/>
      </dsp:nvSpPr>
      <dsp:spPr>
        <a:xfrm>
          <a:off x="5527" y="145693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dirty="0"/>
            <a:t>Sources Used</a:t>
          </a:r>
          <a:endParaRPr lang="en-US" sz="2200" kern="1200" dirty="0"/>
        </a:p>
      </dsp:txBody>
      <dsp:txXfrm>
        <a:off x="5527" y="1456934"/>
        <a:ext cx="3135684" cy="470352"/>
      </dsp:txXfrm>
    </dsp:sp>
    <dsp:sp modelId="{187701DF-9759-4A36-B565-C739FEBE8211}">
      <dsp:nvSpPr>
        <dsp:cNvPr id="0" name=""/>
        <dsp:cNvSpPr/>
      </dsp:nvSpPr>
      <dsp:spPr>
        <a:xfrm>
          <a:off x="5527" y="2006906"/>
          <a:ext cx="3135684" cy="21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Academic literature (peer-reviewed articles, preprints)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Industry sources (whitepapers, vendor blogs, product docs)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Real-world case studies (e.g., OpenAI, Intercom, Zendesk)</a:t>
          </a:r>
        </a:p>
      </dsp:txBody>
      <dsp:txXfrm>
        <a:off x="5527" y="2006906"/>
        <a:ext cx="3135684" cy="2162355"/>
      </dsp:txXfrm>
    </dsp:sp>
    <dsp:sp modelId="{21E175EE-A979-4727-9B3F-7BC9475DBF93}">
      <dsp:nvSpPr>
        <dsp:cNvPr id="0" name=""/>
        <dsp:cNvSpPr/>
      </dsp:nvSpPr>
      <dsp:spPr>
        <a:xfrm>
          <a:off x="3689957" y="188261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BC806-79DA-4526-AC3D-0A57B38703FC}">
      <dsp:nvSpPr>
        <dsp:cNvPr id="0" name=""/>
        <dsp:cNvSpPr/>
      </dsp:nvSpPr>
      <dsp:spPr>
        <a:xfrm>
          <a:off x="3689957" y="145693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Steps Taken</a:t>
          </a:r>
          <a:endParaRPr lang="en-US" sz="2200" kern="1200"/>
        </a:p>
      </dsp:txBody>
      <dsp:txXfrm>
        <a:off x="3689957" y="1456934"/>
        <a:ext cx="3135684" cy="470352"/>
      </dsp:txXfrm>
    </dsp:sp>
    <dsp:sp modelId="{F227DF4B-EE03-49C7-8A63-0E405B84512E}">
      <dsp:nvSpPr>
        <dsp:cNvPr id="0" name=""/>
        <dsp:cNvSpPr/>
      </dsp:nvSpPr>
      <dsp:spPr>
        <a:xfrm>
          <a:off x="3689957" y="2006906"/>
          <a:ext cx="3135684" cy="21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Identified key AI use cases in support (chatbots, transcription, etc.)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Selected and analyzed real-world implementations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Cross-checked claims across multiple sources</a:t>
          </a:r>
        </a:p>
      </dsp:txBody>
      <dsp:txXfrm>
        <a:off x="3689957" y="2006906"/>
        <a:ext cx="3135684" cy="2162355"/>
      </dsp:txXfrm>
    </dsp:sp>
    <dsp:sp modelId="{BA5B84F5-F654-44D2-BF88-DDA6993293A0}">
      <dsp:nvSpPr>
        <dsp:cNvPr id="0" name=""/>
        <dsp:cNvSpPr/>
      </dsp:nvSpPr>
      <dsp:spPr>
        <a:xfrm>
          <a:off x="7374387" y="188261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6E225-4D18-492F-B56E-85664A6702A3}">
      <dsp:nvSpPr>
        <dsp:cNvPr id="0" name=""/>
        <dsp:cNvSpPr/>
      </dsp:nvSpPr>
      <dsp:spPr>
        <a:xfrm>
          <a:off x="7374387" y="145693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Prototype Development</a:t>
          </a:r>
          <a:endParaRPr lang="en-US" sz="2200" kern="1200"/>
        </a:p>
      </dsp:txBody>
      <dsp:txXfrm>
        <a:off x="7374387" y="1456934"/>
        <a:ext cx="3135684" cy="470352"/>
      </dsp:txXfrm>
    </dsp:sp>
    <dsp:sp modelId="{1A6491DA-C850-4A86-BA1C-6120ACF25070}">
      <dsp:nvSpPr>
        <dsp:cNvPr id="0" name=""/>
        <dsp:cNvSpPr/>
      </dsp:nvSpPr>
      <dsp:spPr>
        <a:xfrm>
          <a:off x="7374387" y="2006906"/>
          <a:ext cx="3135684" cy="21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Built 10 working demos using: </a:t>
          </a:r>
          <a:r>
            <a:rPr lang="en-US" sz="1800" b="0" i="1" kern="1200" dirty="0"/>
            <a:t>Python, Streamlit, LangChain, FAISS, OpenAI API, Whisper</a:t>
          </a:r>
          <a:endParaRPr lang="en-US" sz="1800" b="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Simulated evolution from basic automation to agentic AI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Focus on feasibility &amp; functionality, not benchmarking</a:t>
          </a:r>
        </a:p>
      </dsp:txBody>
      <dsp:txXfrm>
        <a:off x="7374387" y="2006906"/>
        <a:ext cx="3135684" cy="2162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6139-339C-43A4-8002-E967FA872CFB}">
      <dsp:nvSpPr>
        <dsp:cNvPr id="0" name=""/>
        <dsp:cNvSpPr/>
      </dsp:nvSpPr>
      <dsp:spPr>
        <a:xfrm>
          <a:off x="2111832" y="559466"/>
          <a:ext cx="431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3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j-lt"/>
            <a:cs typeface="Times New Roman" panose="02020603050405020304" pitchFamily="18" charset="0"/>
          </a:endParaRPr>
        </a:p>
      </dsp:txBody>
      <dsp:txXfrm>
        <a:off x="2315943" y="602874"/>
        <a:ext cx="23095" cy="4623"/>
      </dsp:txXfrm>
    </dsp:sp>
    <dsp:sp modelId="{3CF6B3B9-5216-446D-94B4-E4F659E98391}">
      <dsp:nvSpPr>
        <dsp:cNvPr id="0" name=""/>
        <dsp:cNvSpPr/>
      </dsp:nvSpPr>
      <dsp:spPr>
        <a:xfrm>
          <a:off x="105291" y="2684"/>
          <a:ext cx="2008340" cy="12050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User Input</a:t>
          </a:r>
        </a:p>
      </dsp:txBody>
      <dsp:txXfrm>
        <a:off x="105291" y="2684"/>
        <a:ext cx="2008340" cy="1205004"/>
      </dsp:txXfrm>
    </dsp:sp>
    <dsp:sp modelId="{4892F63C-A22A-4AA4-9CE5-5A43580268FE}">
      <dsp:nvSpPr>
        <dsp:cNvPr id="0" name=""/>
        <dsp:cNvSpPr/>
      </dsp:nvSpPr>
      <dsp:spPr>
        <a:xfrm>
          <a:off x="1109461" y="1205888"/>
          <a:ext cx="2470259" cy="431318"/>
        </a:xfrm>
        <a:custGeom>
          <a:avLst/>
          <a:gdLst/>
          <a:ahLst/>
          <a:cxnLst/>
          <a:rect l="0" t="0" r="0" b="0"/>
          <a:pathLst>
            <a:path>
              <a:moveTo>
                <a:pt x="2470259" y="0"/>
              </a:moveTo>
              <a:lnTo>
                <a:pt x="2470259" y="232759"/>
              </a:lnTo>
              <a:lnTo>
                <a:pt x="0" y="232759"/>
              </a:lnTo>
              <a:lnTo>
                <a:pt x="0" y="431318"/>
              </a:lnTo>
            </a:path>
          </a:pathLst>
        </a:custGeom>
        <a:noFill/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j-lt"/>
          </a:endParaRPr>
        </a:p>
      </dsp:txBody>
      <dsp:txXfrm>
        <a:off x="2281764" y="1419236"/>
        <a:ext cx="125653" cy="4623"/>
      </dsp:txXfrm>
    </dsp:sp>
    <dsp:sp modelId="{89637CDE-CE69-436A-9B77-59EBF7C41670}">
      <dsp:nvSpPr>
        <dsp:cNvPr id="0" name=""/>
        <dsp:cNvSpPr/>
      </dsp:nvSpPr>
      <dsp:spPr>
        <a:xfrm>
          <a:off x="2575550" y="2684"/>
          <a:ext cx="2008340" cy="1205004"/>
        </a:xfrm>
        <a:prstGeom prst="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  <a:cs typeface="Times New Roman" panose="02020603050405020304" pitchFamily="18" charset="0"/>
            </a:rPr>
            <a:t>Knowledge Retrieval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cs typeface="Times New Roman" panose="02020603050405020304" pitchFamily="18" charset="0"/>
            </a:rPr>
            <a:t>RAG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cs typeface="Times New Roman" panose="02020603050405020304" pitchFamily="18" charset="0"/>
            </a:rPr>
            <a:t>FAISS</a:t>
          </a:r>
        </a:p>
      </dsp:txBody>
      <dsp:txXfrm>
        <a:off x="2575550" y="2684"/>
        <a:ext cx="2008340" cy="1205004"/>
      </dsp:txXfrm>
    </dsp:sp>
    <dsp:sp modelId="{67A8EC96-6F1D-4F76-AC3C-AFEE42D9130A}">
      <dsp:nvSpPr>
        <dsp:cNvPr id="0" name=""/>
        <dsp:cNvSpPr/>
      </dsp:nvSpPr>
      <dsp:spPr>
        <a:xfrm>
          <a:off x="2111832" y="2226389"/>
          <a:ext cx="431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318" y="45720"/>
              </a:lnTo>
            </a:path>
          </a:pathLst>
        </a:custGeom>
        <a:noFill/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j-lt"/>
          </a:endParaRPr>
        </a:p>
      </dsp:txBody>
      <dsp:txXfrm>
        <a:off x="2315943" y="2269797"/>
        <a:ext cx="23095" cy="4623"/>
      </dsp:txXfrm>
    </dsp:sp>
    <dsp:sp modelId="{827C1F56-00F8-4ACC-A7FC-901934798B94}">
      <dsp:nvSpPr>
        <dsp:cNvPr id="0" name=""/>
        <dsp:cNvSpPr/>
      </dsp:nvSpPr>
      <dsp:spPr>
        <a:xfrm>
          <a:off x="105291" y="1669607"/>
          <a:ext cx="2008340" cy="1205004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  <a:cs typeface="Times New Roman" panose="02020603050405020304" pitchFamily="18" charset="0"/>
            </a:rPr>
            <a:t>Prompt Composition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cs typeface="Times New Roman" panose="02020603050405020304" pitchFamily="18" charset="0"/>
            </a:rPr>
            <a:t>System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  <a:cs typeface="Times New Roman" panose="02020603050405020304" pitchFamily="18" charset="0"/>
            </a:rPr>
            <a:t>History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cs typeface="Times New Roman" panose="02020603050405020304" pitchFamily="18" charset="0"/>
            </a:rPr>
            <a:t>Knowledge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cs typeface="Times New Roman" panose="02020603050405020304" pitchFamily="18" charset="0"/>
            </a:rPr>
            <a:t>Input</a:t>
          </a:r>
        </a:p>
      </dsp:txBody>
      <dsp:txXfrm>
        <a:off x="105291" y="1669607"/>
        <a:ext cx="2008340" cy="1205004"/>
      </dsp:txXfrm>
    </dsp:sp>
    <dsp:sp modelId="{4BECA72F-5768-4C38-BDEB-AE60196661CE}">
      <dsp:nvSpPr>
        <dsp:cNvPr id="0" name=""/>
        <dsp:cNvSpPr/>
      </dsp:nvSpPr>
      <dsp:spPr>
        <a:xfrm>
          <a:off x="1109461" y="2872811"/>
          <a:ext cx="2470259" cy="431318"/>
        </a:xfrm>
        <a:custGeom>
          <a:avLst/>
          <a:gdLst/>
          <a:ahLst/>
          <a:cxnLst/>
          <a:rect l="0" t="0" r="0" b="0"/>
          <a:pathLst>
            <a:path>
              <a:moveTo>
                <a:pt x="2470259" y="0"/>
              </a:moveTo>
              <a:lnTo>
                <a:pt x="2470259" y="232759"/>
              </a:lnTo>
              <a:lnTo>
                <a:pt x="0" y="232759"/>
              </a:lnTo>
              <a:lnTo>
                <a:pt x="0" y="431318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j-lt"/>
          </a:endParaRPr>
        </a:p>
      </dsp:txBody>
      <dsp:txXfrm>
        <a:off x="2281764" y="3086159"/>
        <a:ext cx="125653" cy="4623"/>
      </dsp:txXfrm>
    </dsp:sp>
    <dsp:sp modelId="{6ED3A80C-4573-4B12-9A36-ADFF56E16A1D}">
      <dsp:nvSpPr>
        <dsp:cNvPr id="0" name=""/>
        <dsp:cNvSpPr/>
      </dsp:nvSpPr>
      <dsp:spPr>
        <a:xfrm>
          <a:off x="2575550" y="1669607"/>
          <a:ext cx="2008340" cy="1205004"/>
        </a:xfrm>
        <a:prstGeom prst="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LLM Invocation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  <a:cs typeface="Times New Roman" panose="02020603050405020304" pitchFamily="18" charset="0"/>
            </a:rPr>
            <a:t>LangChain</a:t>
          </a:r>
          <a:endParaRPr lang="en-US" sz="1800" kern="1200" dirty="0">
            <a:latin typeface="+mj-lt"/>
            <a:cs typeface="Times New Roman" panose="02020603050405020304" pitchFamily="18" charset="0"/>
          </a:endParaRPr>
        </a:p>
      </dsp:txBody>
      <dsp:txXfrm>
        <a:off x="2575550" y="1669607"/>
        <a:ext cx="2008340" cy="1205004"/>
      </dsp:txXfrm>
    </dsp:sp>
    <dsp:sp modelId="{4043E3AE-28DC-4A62-A522-218CD53A481D}">
      <dsp:nvSpPr>
        <dsp:cNvPr id="0" name=""/>
        <dsp:cNvSpPr/>
      </dsp:nvSpPr>
      <dsp:spPr>
        <a:xfrm>
          <a:off x="105291" y="3336530"/>
          <a:ext cx="2008340" cy="1205004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AI Response</a:t>
          </a:r>
        </a:p>
      </dsp:txBody>
      <dsp:txXfrm>
        <a:off x="105291" y="3336530"/>
        <a:ext cx="2008340" cy="12050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52122-6372-48F5-A16E-B489997901BF}">
      <dsp:nvSpPr>
        <dsp:cNvPr id="0" name=""/>
        <dsp:cNvSpPr/>
      </dsp:nvSpPr>
      <dsp:spPr>
        <a:xfrm>
          <a:off x="2103180" y="579886"/>
          <a:ext cx="448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621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315510" y="623210"/>
        <a:ext cx="23961" cy="4792"/>
      </dsp:txXfrm>
    </dsp:sp>
    <dsp:sp modelId="{B7C98CED-6917-4A2B-B08D-3C3F4076BCFD}">
      <dsp:nvSpPr>
        <dsp:cNvPr id="0" name=""/>
        <dsp:cNvSpPr/>
      </dsp:nvSpPr>
      <dsp:spPr>
        <a:xfrm>
          <a:off x="21408" y="535"/>
          <a:ext cx="2083572" cy="12501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User Speech</a:t>
          </a:r>
        </a:p>
      </dsp:txBody>
      <dsp:txXfrm>
        <a:off x="21408" y="535"/>
        <a:ext cx="2083572" cy="1250143"/>
      </dsp:txXfrm>
    </dsp:sp>
    <dsp:sp modelId="{45786A96-7C81-4421-B7B0-FF857E8E91AB}">
      <dsp:nvSpPr>
        <dsp:cNvPr id="0" name=""/>
        <dsp:cNvSpPr/>
      </dsp:nvSpPr>
      <dsp:spPr>
        <a:xfrm>
          <a:off x="1063194" y="1248878"/>
          <a:ext cx="2562794" cy="448621"/>
        </a:xfrm>
        <a:custGeom>
          <a:avLst/>
          <a:gdLst/>
          <a:ahLst/>
          <a:cxnLst/>
          <a:rect l="0" t="0" r="0" b="0"/>
          <a:pathLst>
            <a:path>
              <a:moveTo>
                <a:pt x="2562794" y="0"/>
              </a:moveTo>
              <a:lnTo>
                <a:pt x="2562794" y="241410"/>
              </a:lnTo>
              <a:lnTo>
                <a:pt x="0" y="241410"/>
              </a:lnTo>
              <a:lnTo>
                <a:pt x="0" y="448621"/>
              </a:lnTo>
            </a:path>
          </a:pathLst>
        </a:custGeom>
        <a:noFill/>
        <a:ln w="12700" cap="flat" cmpd="sng" algn="ctr">
          <a:solidFill>
            <a:schemeClr val="accent3">
              <a:hueOff val="1372388"/>
              <a:satOff val="8237"/>
              <a:lumOff val="627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279411" y="1470793"/>
        <a:ext cx="130360" cy="4792"/>
      </dsp:txXfrm>
    </dsp:sp>
    <dsp:sp modelId="{24129AD9-0B87-46EA-BEBB-7EC808AE8478}">
      <dsp:nvSpPr>
        <dsp:cNvPr id="0" name=""/>
        <dsp:cNvSpPr/>
      </dsp:nvSpPr>
      <dsp:spPr>
        <a:xfrm>
          <a:off x="2584202" y="535"/>
          <a:ext cx="2083572" cy="1250143"/>
        </a:xfrm>
        <a:prstGeom prst="rect">
          <a:avLst/>
        </a:prstGeom>
        <a:solidFill>
          <a:schemeClr val="accent3">
            <a:hueOff val="1029291"/>
            <a:satOff val="6178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Transcription (STT)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  <a:cs typeface="Times New Roman" panose="02020603050405020304" pitchFamily="18" charset="0"/>
            </a:rPr>
            <a:t>Whisper</a:t>
          </a:r>
        </a:p>
      </dsp:txBody>
      <dsp:txXfrm>
        <a:off x="2584202" y="535"/>
        <a:ext cx="2083572" cy="1250143"/>
      </dsp:txXfrm>
    </dsp:sp>
    <dsp:sp modelId="{EB31A1EC-3887-4FA9-BD09-A9C748ADF669}">
      <dsp:nvSpPr>
        <dsp:cNvPr id="0" name=""/>
        <dsp:cNvSpPr/>
      </dsp:nvSpPr>
      <dsp:spPr>
        <a:xfrm>
          <a:off x="2103180" y="2309252"/>
          <a:ext cx="448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621" y="45720"/>
              </a:lnTo>
            </a:path>
          </a:pathLst>
        </a:custGeom>
        <a:noFill/>
        <a:ln w="12700" cap="flat" cmpd="sng" algn="ctr">
          <a:solidFill>
            <a:schemeClr val="accent3">
              <a:hueOff val="2744775"/>
              <a:satOff val="16475"/>
              <a:lumOff val="1255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315510" y="2352575"/>
        <a:ext cx="23961" cy="4792"/>
      </dsp:txXfrm>
    </dsp:sp>
    <dsp:sp modelId="{977E8399-6C9E-48EA-9533-DA6B4F1E8456}">
      <dsp:nvSpPr>
        <dsp:cNvPr id="0" name=""/>
        <dsp:cNvSpPr/>
      </dsp:nvSpPr>
      <dsp:spPr>
        <a:xfrm>
          <a:off x="21408" y="1729900"/>
          <a:ext cx="2083572" cy="1250143"/>
        </a:xfrm>
        <a:prstGeom prst="rect">
          <a:avLst/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Text Generation (LLM)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  <a:cs typeface="Times New Roman" panose="02020603050405020304" pitchFamily="18" charset="0"/>
            </a:rPr>
            <a:t>OpenAI API</a:t>
          </a:r>
        </a:p>
      </dsp:txBody>
      <dsp:txXfrm>
        <a:off x="21408" y="1729900"/>
        <a:ext cx="2083572" cy="1250143"/>
      </dsp:txXfrm>
    </dsp:sp>
    <dsp:sp modelId="{014977C9-4ABF-41DF-9F34-DE575EA22E6A}">
      <dsp:nvSpPr>
        <dsp:cNvPr id="0" name=""/>
        <dsp:cNvSpPr/>
      </dsp:nvSpPr>
      <dsp:spPr>
        <a:xfrm>
          <a:off x="1063194" y="2978243"/>
          <a:ext cx="2562794" cy="448621"/>
        </a:xfrm>
        <a:custGeom>
          <a:avLst/>
          <a:gdLst/>
          <a:ahLst/>
          <a:cxnLst/>
          <a:rect l="0" t="0" r="0" b="0"/>
          <a:pathLst>
            <a:path>
              <a:moveTo>
                <a:pt x="2562794" y="0"/>
              </a:moveTo>
              <a:lnTo>
                <a:pt x="2562794" y="241410"/>
              </a:lnTo>
              <a:lnTo>
                <a:pt x="0" y="241410"/>
              </a:lnTo>
              <a:lnTo>
                <a:pt x="0" y="448621"/>
              </a:lnTo>
            </a:path>
          </a:pathLst>
        </a:custGeom>
        <a:noFill/>
        <a:ln w="1270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279411" y="3200158"/>
        <a:ext cx="130360" cy="4792"/>
      </dsp:txXfrm>
    </dsp:sp>
    <dsp:sp modelId="{AFF06B97-C023-418D-9832-530AE3E24F9E}">
      <dsp:nvSpPr>
        <dsp:cNvPr id="0" name=""/>
        <dsp:cNvSpPr/>
      </dsp:nvSpPr>
      <dsp:spPr>
        <a:xfrm>
          <a:off x="2584202" y="1729900"/>
          <a:ext cx="2083572" cy="1250143"/>
        </a:xfrm>
        <a:prstGeom prst="rect">
          <a:avLst/>
        </a:prstGeom>
        <a:solidFill>
          <a:schemeClr val="accent3">
            <a:hueOff val="3087872"/>
            <a:satOff val="18534"/>
            <a:lumOff val="141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Speech Synthesis</a:t>
          </a:r>
          <a:br>
            <a:rPr lang="en-US" sz="1800" kern="1200" dirty="0">
              <a:latin typeface="+mj-lt"/>
              <a:cs typeface="Times New Roman" panose="02020603050405020304" pitchFamily="18" charset="0"/>
            </a:rPr>
          </a:br>
          <a:r>
            <a:rPr lang="en-US" sz="1800" kern="1200" dirty="0">
              <a:latin typeface="+mj-lt"/>
              <a:cs typeface="Times New Roman" panose="02020603050405020304" pitchFamily="18" charset="0"/>
            </a:rPr>
            <a:t>(TTS)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  <a:cs typeface="Times New Roman" panose="02020603050405020304" pitchFamily="18" charset="0"/>
            </a:rPr>
            <a:t>Based on text emotion</a:t>
          </a:r>
        </a:p>
      </dsp:txBody>
      <dsp:txXfrm>
        <a:off x="2584202" y="1729900"/>
        <a:ext cx="2083572" cy="1250143"/>
      </dsp:txXfrm>
    </dsp:sp>
    <dsp:sp modelId="{2332E52E-5237-4C46-AE8C-357F63D467F3}">
      <dsp:nvSpPr>
        <dsp:cNvPr id="0" name=""/>
        <dsp:cNvSpPr/>
      </dsp:nvSpPr>
      <dsp:spPr>
        <a:xfrm>
          <a:off x="21408" y="3459265"/>
          <a:ext cx="2083572" cy="1250143"/>
        </a:xfrm>
        <a:prstGeom prst="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  <a:cs typeface="Times New Roman" panose="02020603050405020304" pitchFamily="18" charset="0"/>
            </a:rPr>
            <a:t>Audio Response</a:t>
          </a:r>
        </a:p>
      </dsp:txBody>
      <dsp:txXfrm>
        <a:off x="21408" y="3459265"/>
        <a:ext cx="2083572" cy="1250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52122-6372-48F5-A16E-B489997901BF}">
      <dsp:nvSpPr>
        <dsp:cNvPr id="0" name=""/>
        <dsp:cNvSpPr/>
      </dsp:nvSpPr>
      <dsp:spPr>
        <a:xfrm>
          <a:off x="2103180" y="579886"/>
          <a:ext cx="448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62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315510" y="623210"/>
        <a:ext cx="23961" cy="4792"/>
      </dsp:txXfrm>
    </dsp:sp>
    <dsp:sp modelId="{B7C98CED-6917-4A2B-B08D-3C3F4076BCFD}">
      <dsp:nvSpPr>
        <dsp:cNvPr id="0" name=""/>
        <dsp:cNvSpPr/>
      </dsp:nvSpPr>
      <dsp:spPr>
        <a:xfrm>
          <a:off x="21408" y="535"/>
          <a:ext cx="2083572" cy="12501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Voice Input</a:t>
          </a:r>
          <a:endParaRPr lang="en-US" sz="1800" kern="1200">
            <a:latin typeface="+mj-lt"/>
            <a:cs typeface="Times New Roman" panose="02020603050405020304" pitchFamily="18" charset="0"/>
          </a:endParaRPr>
        </a:p>
      </dsp:txBody>
      <dsp:txXfrm>
        <a:off x="21408" y="535"/>
        <a:ext cx="2083572" cy="1250143"/>
      </dsp:txXfrm>
    </dsp:sp>
    <dsp:sp modelId="{2E35EEE1-289F-4A17-94EE-61AFB7A49B6C}">
      <dsp:nvSpPr>
        <dsp:cNvPr id="0" name=""/>
        <dsp:cNvSpPr/>
      </dsp:nvSpPr>
      <dsp:spPr>
        <a:xfrm>
          <a:off x="1063194" y="1248878"/>
          <a:ext cx="2562794" cy="448621"/>
        </a:xfrm>
        <a:custGeom>
          <a:avLst/>
          <a:gdLst/>
          <a:ahLst/>
          <a:cxnLst/>
          <a:rect l="0" t="0" r="0" b="0"/>
          <a:pathLst>
            <a:path>
              <a:moveTo>
                <a:pt x="2562794" y="0"/>
              </a:moveTo>
              <a:lnTo>
                <a:pt x="2562794" y="241410"/>
              </a:lnTo>
              <a:lnTo>
                <a:pt x="0" y="241410"/>
              </a:lnTo>
              <a:lnTo>
                <a:pt x="0" y="4486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9411" y="1470793"/>
        <a:ext cx="130360" cy="4792"/>
      </dsp:txXfrm>
    </dsp:sp>
    <dsp:sp modelId="{5C918C6C-0002-4B05-AC15-FF6B6ACC4398}">
      <dsp:nvSpPr>
        <dsp:cNvPr id="0" name=""/>
        <dsp:cNvSpPr/>
      </dsp:nvSpPr>
      <dsp:spPr>
        <a:xfrm>
          <a:off x="2584202" y="535"/>
          <a:ext cx="2083572" cy="12501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Acoustic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parselmouth</a:t>
          </a:r>
        </a:p>
      </dsp:txBody>
      <dsp:txXfrm>
        <a:off x="2584202" y="535"/>
        <a:ext cx="2083572" cy="1250143"/>
      </dsp:txXfrm>
    </dsp:sp>
    <dsp:sp modelId="{5BB4AF51-E361-4475-9158-2F839C78D06A}">
      <dsp:nvSpPr>
        <dsp:cNvPr id="0" name=""/>
        <dsp:cNvSpPr/>
      </dsp:nvSpPr>
      <dsp:spPr>
        <a:xfrm>
          <a:off x="2103180" y="2309252"/>
          <a:ext cx="448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62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5510" y="2352575"/>
        <a:ext cx="23961" cy="4792"/>
      </dsp:txXfrm>
    </dsp:sp>
    <dsp:sp modelId="{7214E6A3-FE68-4D69-86ED-64A70A1DB7B1}">
      <dsp:nvSpPr>
        <dsp:cNvPr id="0" name=""/>
        <dsp:cNvSpPr/>
      </dsp:nvSpPr>
      <dsp:spPr>
        <a:xfrm>
          <a:off x="21408" y="1729900"/>
          <a:ext cx="2083572" cy="12501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Transcription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OpenAI STT</a:t>
          </a:r>
        </a:p>
      </dsp:txBody>
      <dsp:txXfrm>
        <a:off x="21408" y="1729900"/>
        <a:ext cx="2083572" cy="1250143"/>
      </dsp:txXfrm>
    </dsp:sp>
    <dsp:sp modelId="{4414FB66-8EFD-4D53-9212-FC64DBB5AC4D}">
      <dsp:nvSpPr>
        <dsp:cNvPr id="0" name=""/>
        <dsp:cNvSpPr/>
      </dsp:nvSpPr>
      <dsp:spPr>
        <a:xfrm>
          <a:off x="1063194" y="2978243"/>
          <a:ext cx="2562794" cy="448621"/>
        </a:xfrm>
        <a:custGeom>
          <a:avLst/>
          <a:gdLst/>
          <a:ahLst/>
          <a:cxnLst/>
          <a:rect l="0" t="0" r="0" b="0"/>
          <a:pathLst>
            <a:path>
              <a:moveTo>
                <a:pt x="2562794" y="0"/>
              </a:moveTo>
              <a:lnTo>
                <a:pt x="2562794" y="241410"/>
              </a:lnTo>
              <a:lnTo>
                <a:pt x="0" y="241410"/>
              </a:lnTo>
              <a:lnTo>
                <a:pt x="0" y="4486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9411" y="3200158"/>
        <a:ext cx="130360" cy="4792"/>
      </dsp:txXfrm>
    </dsp:sp>
    <dsp:sp modelId="{842934ED-25AC-47E9-BA4A-39EE83C6CE07}">
      <dsp:nvSpPr>
        <dsp:cNvPr id="0" name=""/>
        <dsp:cNvSpPr/>
      </dsp:nvSpPr>
      <dsp:spPr>
        <a:xfrm>
          <a:off x="2584202" y="1729900"/>
          <a:ext cx="2083572" cy="12501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Processing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Feature Extraction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WPM</a:t>
          </a:r>
        </a:p>
      </dsp:txBody>
      <dsp:txXfrm>
        <a:off x="2584202" y="1729900"/>
        <a:ext cx="2083572" cy="1250143"/>
      </dsp:txXfrm>
    </dsp:sp>
    <dsp:sp modelId="{2168142E-6766-4024-9954-466BD0AE1FCD}">
      <dsp:nvSpPr>
        <dsp:cNvPr id="0" name=""/>
        <dsp:cNvSpPr/>
      </dsp:nvSpPr>
      <dsp:spPr>
        <a:xfrm>
          <a:off x="21408" y="3459265"/>
          <a:ext cx="2083572" cy="12501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Feedback Output</a:t>
          </a:r>
        </a:p>
      </dsp:txBody>
      <dsp:txXfrm>
        <a:off x="21408" y="3459265"/>
        <a:ext cx="2083572" cy="12501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8E0AD-892B-4880-947A-E752B44328BF}">
      <dsp:nvSpPr>
        <dsp:cNvPr id="0" name=""/>
        <dsp:cNvSpPr/>
      </dsp:nvSpPr>
      <dsp:spPr>
        <a:xfrm>
          <a:off x="2046427" y="2018"/>
          <a:ext cx="8185708" cy="88571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24972" rIns="158825" bIns="2249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Real-world </a:t>
          </a:r>
          <a:r>
            <a:rPr lang="en-US" sz="1600" b="1" kern="1200" dirty="0"/>
            <a:t>case studies</a:t>
          </a:r>
          <a:r>
            <a:rPr lang="en-US" sz="1600" kern="1200" dirty="0"/>
            <a:t> and </a:t>
          </a:r>
          <a:r>
            <a:rPr lang="en-US" sz="1600" b="1" kern="1200" dirty="0"/>
            <a:t>prototypes</a:t>
          </a:r>
          <a:r>
            <a:rPr lang="en-US" sz="1600" kern="1200" dirty="0"/>
            <a:t> confirm AI’s impact on </a:t>
          </a:r>
          <a:r>
            <a:rPr lang="en-US" sz="1600" b="1" kern="1200" dirty="0"/>
            <a:t>speed</a:t>
          </a:r>
          <a:r>
            <a:rPr lang="en-US" sz="1600" kern="1200" dirty="0"/>
            <a:t>, </a:t>
          </a:r>
          <a:r>
            <a:rPr lang="en-US" sz="1600" b="1" kern="1200" dirty="0"/>
            <a:t>cost</a:t>
          </a:r>
          <a:r>
            <a:rPr lang="en-US" sz="1600" kern="1200" dirty="0"/>
            <a:t>, and </a:t>
          </a:r>
          <a:r>
            <a:rPr lang="en-US" sz="1600" b="1" kern="1200" dirty="0"/>
            <a:t>CX</a:t>
          </a:r>
          <a:r>
            <a:rPr lang="en-US" sz="1600" kern="1200" dirty="0"/>
            <a:t>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Chatbots</a:t>
          </a:r>
          <a:r>
            <a:rPr lang="en-US" sz="1600" kern="1200" dirty="0"/>
            <a:t>, </a:t>
          </a:r>
          <a:r>
            <a:rPr lang="en-US" sz="1600" b="1" kern="1200" dirty="0"/>
            <a:t>voice tools</a:t>
          </a:r>
          <a:r>
            <a:rPr lang="en-US" sz="1600" kern="1200" dirty="0"/>
            <a:t>, and </a:t>
          </a:r>
          <a:r>
            <a:rPr lang="en-US" sz="1600" b="1" kern="1200" dirty="0"/>
            <a:t>knowledge systems</a:t>
          </a:r>
          <a:r>
            <a:rPr lang="en-US" sz="1600" kern="1200" dirty="0"/>
            <a:t> are the most </a:t>
          </a:r>
          <a:r>
            <a:rPr lang="en-US" sz="1600" b="1" kern="1200" dirty="0"/>
            <a:t>common</a:t>
          </a:r>
          <a:r>
            <a:rPr lang="en-US" sz="1600" kern="1200" dirty="0"/>
            <a:t> and </a:t>
          </a:r>
          <a:r>
            <a:rPr lang="en-US" sz="1600" b="1" kern="1200" dirty="0"/>
            <a:t>high-impact</a:t>
          </a:r>
          <a:r>
            <a:rPr lang="en-US" sz="1600" kern="1200" dirty="0"/>
            <a:t> applications.</a:t>
          </a:r>
        </a:p>
      </dsp:txBody>
      <dsp:txXfrm>
        <a:off x="2046427" y="2018"/>
        <a:ext cx="8185708" cy="885716"/>
      </dsp:txXfrm>
    </dsp:sp>
    <dsp:sp modelId="{998C2741-12AF-4E5B-9C85-AB20856E0535}">
      <dsp:nvSpPr>
        <dsp:cNvPr id="0" name=""/>
        <dsp:cNvSpPr/>
      </dsp:nvSpPr>
      <dsp:spPr>
        <a:xfrm>
          <a:off x="0" y="2018"/>
          <a:ext cx="2046427" cy="885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7489" rIns="108290" bIns="8748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AI Is Reshaping Support</a:t>
          </a:r>
          <a:endParaRPr lang="en-US" sz="1800" kern="1200" dirty="0"/>
        </a:p>
      </dsp:txBody>
      <dsp:txXfrm>
        <a:off x="0" y="2018"/>
        <a:ext cx="2046427" cy="885716"/>
      </dsp:txXfrm>
    </dsp:sp>
    <dsp:sp modelId="{B02B1B97-8AD0-43AA-8268-FE7A7820D598}">
      <dsp:nvSpPr>
        <dsp:cNvPr id="0" name=""/>
        <dsp:cNvSpPr/>
      </dsp:nvSpPr>
      <dsp:spPr>
        <a:xfrm>
          <a:off x="2046427" y="940878"/>
          <a:ext cx="8185708" cy="88571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24972" rIns="158825" bIns="2249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LLMs</a:t>
          </a:r>
          <a:r>
            <a:rPr lang="en-US" sz="1600" kern="1200"/>
            <a:t>, </a:t>
          </a:r>
          <a:r>
            <a:rPr lang="en-US" sz="1600" b="1" kern="1200"/>
            <a:t>embeddings</a:t>
          </a:r>
          <a:r>
            <a:rPr lang="en-US" sz="1600" kern="1200"/>
            <a:t>, </a:t>
          </a:r>
          <a:r>
            <a:rPr lang="en-US" sz="1600" b="1" kern="1200"/>
            <a:t>ASR</a:t>
          </a:r>
          <a:r>
            <a:rPr lang="en-US" sz="1600" kern="1200"/>
            <a:t>, and </a:t>
          </a:r>
          <a:r>
            <a:rPr lang="en-US" sz="1600" b="1" kern="1200"/>
            <a:t>APIs</a:t>
          </a:r>
          <a:r>
            <a:rPr lang="en-US" sz="1600" kern="1200"/>
            <a:t> work best when </a:t>
          </a:r>
          <a:r>
            <a:rPr lang="en-US" sz="1600" b="1" kern="1200"/>
            <a:t>orchestrated together</a:t>
          </a:r>
          <a:r>
            <a:rPr lang="en-US" sz="1600" kern="1200"/>
            <a:t>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Modular setups</a:t>
          </a:r>
          <a:r>
            <a:rPr lang="en-US" sz="1600" kern="1200"/>
            <a:t> (e.g., </a:t>
          </a:r>
          <a:r>
            <a:rPr lang="en-US" sz="1600" b="1" kern="1200"/>
            <a:t>LangChain</a:t>
          </a:r>
          <a:r>
            <a:rPr lang="en-US" sz="1600" kern="1200"/>
            <a:t>, </a:t>
          </a:r>
          <a:r>
            <a:rPr lang="en-US" sz="1600" b="1" kern="1200"/>
            <a:t>LangGraph</a:t>
          </a:r>
          <a:r>
            <a:rPr lang="en-US" sz="1600" kern="1200"/>
            <a:t>) reflect real-world industry practice.</a:t>
          </a:r>
        </a:p>
      </dsp:txBody>
      <dsp:txXfrm>
        <a:off x="2046427" y="940878"/>
        <a:ext cx="8185708" cy="885716"/>
      </dsp:txXfrm>
    </dsp:sp>
    <dsp:sp modelId="{59B94B52-6A46-45B8-B8A7-CD158FA5281B}">
      <dsp:nvSpPr>
        <dsp:cNvPr id="0" name=""/>
        <dsp:cNvSpPr/>
      </dsp:nvSpPr>
      <dsp:spPr>
        <a:xfrm>
          <a:off x="0" y="940878"/>
          <a:ext cx="2046427" cy="885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7489" rIns="108290" bIns="8748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Multi-Model Integration</a:t>
          </a:r>
          <a:endParaRPr lang="en-US" sz="1800" kern="1200" dirty="0"/>
        </a:p>
      </dsp:txBody>
      <dsp:txXfrm>
        <a:off x="0" y="940878"/>
        <a:ext cx="2046427" cy="885716"/>
      </dsp:txXfrm>
    </dsp:sp>
    <dsp:sp modelId="{FA397EAF-F2F2-4151-815F-286C3C13CBAB}">
      <dsp:nvSpPr>
        <dsp:cNvPr id="0" name=""/>
        <dsp:cNvSpPr/>
      </dsp:nvSpPr>
      <dsp:spPr>
        <a:xfrm>
          <a:off x="2046427" y="1879738"/>
          <a:ext cx="8185708" cy="88571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24972" rIns="158825" bIns="2249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AI still struggles with </a:t>
          </a:r>
          <a:r>
            <a:rPr lang="en-US" sz="1600" b="1" kern="1200"/>
            <a:t>empathy</a:t>
          </a:r>
          <a:r>
            <a:rPr lang="en-US" sz="1600" kern="1200"/>
            <a:t>, </a:t>
          </a:r>
          <a:r>
            <a:rPr lang="en-US" sz="1600" b="1" kern="1200"/>
            <a:t>ambiguity</a:t>
          </a:r>
          <a:r>
            <a:rPr lang="en-US" sz="1600" kern="1200"/>
            <a:t>, and </a:t>
          </a:r>
          <a:r>
            <a:rPr lang="en-US" sz="1600" b="1" kern="1200"/>
            <a:t>complex human nuance</a:t>
          </a:r>
          <a:r>
            <a:rPr lang="en-US" sz="1600" kern="1200"/>
            <a:t>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Over-automation</a:t>
          </a:r>
          <a:r>
            <a:rPr lang="en-US" sz="1600" kern="1200" dirty="0"/>
            <a:t> can hurt trust if not supported by smooth </a:t>
          </a:r>
          <a:r>
            <a:rPr lang="en-US" sz="1600" b="1" kern="1200" dirty="0"/>
            <a:t>human handoffs</a:t>
          </a:r>
          <a:r>
            <a:rPr lang="en-US" sz="1600" kern="1200" dirty="0"/>
            <a:t>.</a:t>
          </a:r>
        </a:p>
      </dsp:txBody>
      <dsp:txXfrm>
        <a:off x="2046427" y="1879738"/>
        <a:ext cx="8185708" cy="885716"/>
      </dsp:txXfrm>
    </dsp:sp>
    <dsp:sp modelId="{2CEDC829-2980-4B16-8451-0C26D8608149}">
      <dsp:nvSpPr>
        <dsp:cNvPr id="0" name=""/>
        <dsp:cNvSpPr/>
      </dsp:nvSpPr>
      <dsp:spPr>
        <a:xfrm>
          <a:off x="0" y="1879738"/>
          <a:ext cx="2046427" cy="885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7489" rIns="108290" bIns="8748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Challenges Remain</a:t>
          </a:r>
          <a:endParaRPr lang="en-US" sz="1800" kern="1200"/>
        </a:p>
      </dsp:txBody>
      <dsp:txXfrm>
        <a:off x="0" y="1879738"/>
        <a:ext cx="2046427" cy="885716"/>
      </dsp:txXfrm>
    </dsp:sp>
    <dsp:sp modelId="{8DA09FE7-DA1D-47C0-A812-308FC9E83236}">
      <dsp:nvSpPr>
        <dsp:cNvPr id="0" name=""/>
        <dsp:cNvSpPr/>
      </dsp:nvSpPr>
      <dsp:spPr>
        <a:xfrm>
          <a:off x="2046427" y="2818597"/>
          <a:ext cx="8185708" cy="88571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24972" rIns="158825" bIns="2249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best systems combine </a:t>
          </a:r>
          <a:r>
            <a:rPr lang="en-US" sz="1600" b="1" kern="1200" dirty="0"/>
            <a:t>specialized tools</a:t>
          </a:r>
          <a:r>
            <a:rPr lang="en-US" sz="1600" kern="1200" dirty="0"/>
            <a:t>: </a:t>
          </a:r>
          <a:r>
            <a:rPr lang="en-US" sz="1600" b="1" kern="1200" dirty="0"/>
            <a:t>retrieval</a:t>
          </a:r>
          <a:r>
            <a:rPr lang="en-US" sz="1600" kern="1200" dirty="0"/>
            <a:t>, </a:t>
          </a:r>
          <a:r>
            <a:rPr lang="en-US" sz="1600" b="1" kern="1200" dirty="0"/>
            <a:t>reasoning</a:t>
          </a:r>
          <a:r>
            <a:rPr lang="en-US" sz="1600" kern="1200" dirty="0"/>
            <a:t>, </a:t>
          </a:r>
          <a:r>
            <a:rPr lang="en-US" sz="1600" b="1" kern="1200" dirty="0"/>
            <a:t>voice</a:t>
          </a:r>
          <a:r>
            <a:rPr lang="en-US" sz="1600" kern="1200" dirty="0"/>
            <a:t>, and more.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 is now </a:t>
          </a:r>
          <a:r>
            <a:rPr lang="en-US" sz="1600" b="1" kern="1200" dirty="0"/>
            <a:t>incredibly</a:t>
          </a:r>
          <a:r>
            <a:rPr lang="en-US" sz="1600" kern="1200" dirty="0"/>
            <a:t> </a:t>
          </a:r>
          <a:r>
            <a:rPr lang="en-US" sz="1600" b="1" kern="1200" dirty="0"/>
            <a:t>affordable</a:t>
          </a:r>
          <a:r>
            <a:rPr lang="en-US" sz="1600" kern="1200" dirty="0"/>
            <a:t> as many tools are </a:t>
          </a:r>
          <a:r>
            <a:rPr lang="en-US" sz="1600" b="1" kern="1200" dirty="0"/>
            <a:t>open-source</a:t>
          </a:r>
          <a:r>
            <a:rPr lang="en-US" sz="1600" kern="1200" dirty="0"/>
            <a:t>, APIs cost </a:t>
          </a:r>
          <a:r>
            <a:rPr lang="en-US" sz="1600" b="1" kern="1200" dirty="0"/>
            <a:t>fractions</a:t>
          </a:r>
          <a:r>
            <a:rPr lang="en-US" sz="1600" kern="1200" dirty="0"/>
            <a:t> </a:t>
          </a:r>
          <a:r>
            <a:rPr lang="en-US" sz="1600" b="1" kern="1200" dirty="0"/>
            <a:t>of</a:t>
          </a:r>
          <a:r>
            <a:rPr lang="en-US" sz="1600" kern="1200" dirty="0"/>
            <a:t> </a:t>
          </a:r>
          <a:r>
            <a:rPr lang="en-US" sz="1600" b="1" kern="1200" dirty="0"/>
            <a:t>a</a:t>
          </a:r>
          <a:r>
            <a:rPr lang="en-US" sz="1600" kern="1200" dirty="0"/>
            <a:t> </a:t>
          </a:r>
          <a:r>
            <a:rPr lang="en-US" sz="1600" b="1" kern="1200" dirty="0"/>
            <a:t>cent</a:t>
          </a:r>
          <a:r>
            <a:rPr lang="en-US" sz="1600" kern="1200" dirty="0"/>
            <a:t>, and even </a:t>
          </a:r>
          <a:r>
            <a:rPr lang="en-US" sz="1600" b="1" kern="1200" dirty="0"/>
            <a:t>small</a:t>
          </a:r>
          <a:r>
            <a:rPr lang="en-US" sz="1600" kern="1200" dirty="0"/>
            <a:t> </a:t>
          </a:r>
          <a:r>
            <a:rPr lang="en-US" sz="1600" b="1" kern="1200" dirty="0"/>
            <a:t>teams</a:t>
          </a:r>
          <a:r>
            <a:rPr lang="en-US" sz="1600" kern="1200" dirty="0"/>
            <a:t> can build </a:t>
          </a:r>
          <a:r>
            <a:rPr lang="en-US" sz="1600" b="1" kern="1200" dirty="0"/>
            <a:t>advanced</a:t>
          </a:r>
          <a:r>
            <a:rPr lang="en-US" sz="1600" kern="1200" dirty="0"/>
            <a:t> </a:t>
          </a:r>
          <a:r>
            <a:rPr lang="en-US" sz="1600" b="1" kern="1200" dirty="0"/>
            <a:t>systems</a:t>
          </a:r>
          <a:r>
            <a:rPr lang="en-US" sz="1600" b="0" kern="1200" dirty="0"/>
            <a:t>.</a:t>
          </a:r>
          <a:endParaRPr lang="en-US" sz="1600" b="1" kern="1200" dirty="0"/>
        </a:p>
      </dsp:txBody>
      <dsp:txXfrm>
        <a:off x="2046427" y="2818597"/>
        <a:ext cx="8185708" cy="885716"/>
      </dsp:txXfrm>
    </dsp:sp>
    <dsp:sp modelId="{38EACD2F-FA42-4814-92CE-CDF10FFEAB26}">
      <dsp:nvSpPr>
        <dsp:cNvPr id="0" name=""/>
        <dsp:cNvSpPr/>
      </dsp:nvSpPr>
      <dsp:spPr>
        <a:xfrm>
          <a:off x="0" y="2818597"/>
          <a:ext cx="2046427" cy="885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7489" rIns="108290" bIns="8748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Modular Tools Drive Progress</a:t>
          </a:r>
          <a:endParaRPr lang="en-US" sz="1800" kern="1200"/>
        </a:p>
      </dsp:txBody>
      <dsp:txXfrm>
        <a:off x="0" y="2818597"/>
        <a:ext cx="2046427" cy="885716"/>
      </dsp:txXfrm>
    </dsp:sp>
    <dsp:sp modelId="{C062EAE6-CB35-4B52-B0C7-E3380F9E3DE2}">
      <dsp:nvSpPr>
        <dsp:cNvPr id="0" name=""/>
        <dsp:cNvSpPr/>
      </dsp:nvSpPr>
      <dsp:spPr>
        <a:xfrm>
          <a:off x="2046427" y="3757457"/>
          <a:ext cx="8185708" cy="88571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25" tIns="224972" rIns="158825" bIns="2249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AI is a practical, scalable asset, </a:t>
          </a:r>
          <a:r>
            <a:rPr lang="en-US" sz="1600" kern="1200" dirty="0"/>
            <a:t>not a distant dream.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future lies in </a:t>
          </a:r>
          <a:r>
            <a:rPr lang="en-US" sz="1600" b="1" kern="1200" dirty="0"/>
            <a:t>agentic copilots</a:t>
          </a:r>
          <a:r>
            <a:rPr lang="en-US" sz="1600" kern="1200" dirty="0"/>
            <a:t>: smart, ethical, and designed to </a:t>
          </a:r>
          <a:r>
            <a:rPr lang="en-US" sz="1600" b="1" kern="1200" dirty="0"/>
            <a:t>enhance – not replace – humans</a:t>
          </a:r>
          <a:r>
            <a:rPr lang="en-US" sz="1600" kern="1200" dirty="0"/>
            <a:t>.</a:t>
          </a:r>
        </a:p>
      </dsp:txBody>
      <dsp:txXfrm>
        <a:off x="2046427" y="3757457"/>
        <a:ext cx="8185708" cy="885716"/>
      </dsp:txXfrm>
    </dsp:sp>
    <dsp:sp modelId="{C242FC23-CB5F-4491-9C20-C9CAF867FA14}">
      <dsp:nvSpPr>
        <dsp:cNvPr id="0" name=""/>
        <dsp:cNvSpPr/>
      </dsp:nvSpPr>
      <dsp:spPr>
        <a:xfrm>
          <a:off x="0" y="3757457"/>
          <a:ext cx="2046427" cy="8857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90" tIns="87489" rIns="108290" bIns="8748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Conclusion</a:t>
          </a:r>
          <a:endParaRPr lang="en-US" sz="1800" kern="1200" dirty="0"/>
        </a:p>
      </dsp:txBody>
      <dsp:txXfrm>
        <a:off x="0" y="3757457"/>
        <a:ext cx="2046427" cy="885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2A23-B587-40B0-BF14-93EB894B89A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CE1CA-AAFE-444B-A4C9-0C327A3F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1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CE1CA-AAFE-444B-A4C9-0C327A3F77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CE1CA-AAFE-444B-A4C9-0C327A3F77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7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CE1CA-AAFE-444B-A4C9-0C327A3F77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6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CE1CA-AAFE-444B-A4C9-0C327A3F77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2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CE1CA-AAFE-444B-A4C9-0C327A3F77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0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8FF5-98A4-218C-0FED-50FAD0F13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7095B-6FFA-A51F-8AE4-D0CDEC1AB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2298-F046-2FD6-56E3-59A41D9C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12A5-A733-AE83-9423-B2C2DD2C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2B8C-9C87-4B41-0795-267EA904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0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6D97-5A87-1B8E-D6F2-8A0DB092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29F44-A3EF-8365-3DF0-8EE8558A2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A699F-071D-B2DE-ABC4-0C37F1A5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E1E8D-291B-A154-7203-ED3F8C92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E7640-4F08-9C17-047A-3D0F5EAF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1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2727C-E35E-4E10-CA14-F61909A07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87832-DF6A-7505-655D-C15E1B893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47FC8-D58D-268D-0A98-E7AF7A25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10357-1C6B-868A-65BA-B827C4F8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393E-AC39-0A15-295A-0E15E976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0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B845-746D-9849-0C4B-93CD88C2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D7B0-C73F-132F-A382-1EF62CB0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D84B0-B028-8864-5473-9E569260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CB89C-99C7-FF15-3B42-C36346DF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08E7-4441-B617-9027-B766BBF9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D80C-23DD-BF64-BDCB-F8B0FD74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9D30F-E273-7749-C7C2-F3BA0621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90A6-821D-522E-84C8-BE74D1E9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9127-B926-0A0D-3508-6B20BFB4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87633-4C9E-3935-45F3-6695018D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F339-0D04-678A-6E3A-9F451C45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C1B89-DCCE-C9C5-FC4E-096343CAD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4A86-296A-96ED-87CB-4760B1425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E0111-F5F5-B546-D88A-2F90518F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C98A-DC37-30C0-6DF6-AC2E1B35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6E855-D4A5-E257-7FE9-6E3464CA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4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C4BD-82BF-950C-8164-89BD268C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51259-33EB-FBA2-5631-210694BA0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0470B-5F22-7D6C-D21C-6EBED9961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61EFB-8AE6-0441-6D30-FBEDB1AE4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F7A6B-8058-BEE5-B603-E2110FA29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B257EF-9630-3AB0-BB0A-C87A7D8A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23923-1717-8DE8-7029-FF652A56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E928C-4B44-4176-88B0-F3A495A4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6332-7E1A-A632-E855-7BFBC2C1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7FC5A-5639-A1CA-D6B3-8DEFB00B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78918-136E-2CA2-6F5C-89A961B4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BAB44-2C44-F392-8D6A-FB975722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0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58F77D-A2EA-6808-9F1A-D6ADE32A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8265A-21CC-41C9-2438-94133FDF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271F8-B4DC-EFEF-ED4A-069563CF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0794-8E0A-6120-C32B-DD385F99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2508-95EB-6F28-BEA3-33574FCB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8AE5D-AE87-5F6B-88F0-73404C888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2CA5D-63D8-CF9D-0FDD-6488B4D4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3FD4-AD93-E29A-2027-785BD231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6874B-5277-77E3-2485-48BAEBD5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C68C-3CD6-C11F-0383-F30C99AD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CA4DC-82B8-AE9D-2CF7-8E21AA3FF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06076-6DEC-B8DF-6787-7D26B9322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28057-F300-4186-C37A-E5E8811D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56BCD-7C42-6FEF-6BCC-816F1AB9E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DEC22-9C50-66BB-290E-FA36145C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9135C-6CE1-C8C1-95C1-7DD2B6ED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9F62-0D26-5D91-C030-CA4FEF71A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B0DF0-2B92-9108-25E8-36B6DB545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12790-AF38-4C21-87F2-54D93C0E48B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0CADD-F9FD-7597-CACF-83837AAA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D8A6-B1BE-DFC8-1402-0B3B6DFA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1717C-12B3-4E25-BDB8-2DD710E7B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9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7.pn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29.png"/><Relationship Id="rId3" Type="http://schemas.microsoft.com/office/2007/relationships/media" Target="../media/media9.mp3"/><Relationship Id="rId7" Type="http://schemas.openxmlformats.org/officeDocument/2006/relationships/diagramData" Target="../diagrams/data5.xml"/><Relationship Id="rId12" Type="http://schemas.openxmlformats.org/officeDocument/2006/relationships/image" Target="../media/image2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3.xml"/><Relationship Id="rId11" Type="http://schemas.microsoft.com/office/2007/relationships/diagramDrawing" Target="../diagrams/drawing5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5.xml"/><Relationship Id="rId4" Type="http://schemas.openxmlformats.org/officeDocument/2006/relationships/audio" Target="../media/media9.mp3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09E6C-2319-7AC5-50CB-21285B27B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931985"/>
            <a:ext cx="5019074" cy="3378183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Master’s Thesis</a:t>
            </a:r>
            <a:br>
              <a:rPr lang="en-US" sz="2800" dirty="0"/>
            </a:br>
            <a:br>
              <a:rPr lang="en-US" sz="4200" b="1" dirty="0"/>
            </a:br>
            <a:r>
              <a:rPr lang="en-US" sz="4200" b="1" dirty="0"/>
              <a:t>AI Models for Improving and Optimizing Customer Support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757ED-863F-0018-B67E-88EBD6ADD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73010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Student</a:t>
            </a:r>
            <a:br>
              <a:rPr lang="en-US" dirty="0"/>
            </a:br>
            <a:r>
              <a:rPr lang="en-US" dirty="0"/>
              <a:t>PANAIT Tudor-Alexandru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Scientific coordinator</a:t>
            </a:r>
            <a:br>
              <a:rPr lang="en-US" dirty="0"/>
            </a:br>
            <a:r>
              <a:rPr lang="en-US" dirty="0"/>
              <a:t>Conf. Univ. Dr. BUȘU Mihail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8B9BF-BA2D-E917-B563-3BD1E5C0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4376" y="773841"/>
            <a:ext cx="4694701" cy="2500135"/>
          </a:xfrm>
          <a:prstGeom prst="rect">
            <a:avLst/>
          </a:prstGeom>
          <a:noFill/>
        </p:spPr>
      </p:pic>
      <p:pic>
        <p:nvPicPr>
          <p:cNvPr id="8" name="Picture 7" descr="A blue and white circle with text&#10;&#10;AI-generated content may be incorrect.">
            <a:extLst>
              <a:ext uri="{FF2B5EF4-FFF2-40B4-BE49-F238E27FC236}">
                <a16:creationId xmlns:a16="http://schemas.microsoft.com/office/drawing/2014/main" id="{0A354C40-8226-98D1-5CE8-9632E7F9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03" y="3522180"/>
            <a:ext cx="3143861" cy="31438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890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Simulating Early AI Support Models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Rule-based chatbot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Hard-coded logic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169024" y="1273970"/>
            <a:ext cx="5183188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Keyword chatbot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Basic NLP &amp; typo handling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7A75255-8567-51E3-4380-E2D356FC7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9873" y="2097882"/>
            <a:ext cx="4357616" cy="4607171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CEBFDD4-5F47-F472-C3D8-4BFBBB9391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1810" y="2097882"/>
            <a:ext cx="4357615" cy="46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Meaning with Embeddings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semantically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similar articles together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ptos" panose="02110004020202020204"/>
              </a:rPr>
              <a:t>OpenAI API</a:t>
            </a: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 (embeddings)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ptos" panose="02110004020202020204"/>
              </a:rPr>
              <a:t>FAISS</a:t>
            </a: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 (vector search)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9658B05C-3188-B027-190A-6B0CFF597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2139" y="2079568"/>
            <a:ext cx="4467721" cy="47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Smart Knowledge Retrieval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Semantically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similar results, not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exact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keyword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matches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ptos" panose="02110004020202020204"/>
              </a:rPr>
              <a:t>OpenAI API</a:t>
            </a: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 (embeddings)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ptos" panose="02110004020202020204"/>
              </a:rPr>
              <a:t>FAISS</a:t>
            </a:r>
            <a:r>
              <a:rPr lang="en-US" sz="2400" dirty="0">
                <a:solidFill>
                  <a:prstClr val="black"/>
                </a:solidFill>
                <a:latin typeface="Aptos" panose="02110004020202020204"/>
              </a:rPr>
              <a:t> (vector search)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19B762B-0F47-FE4B-B7DA-1DE4445E1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585" y="2079568"/>
            <a:ext cx="4454829" cy="47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Memory-Aware and RAG Chatbot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400" dirty="0"/>
              <a:t>Retains </a:t>
            </a:r>
            <a:r>
              <a:rPr lang="en-US" sz="2400" b="1" dirty="0"/>
              <a:t>context</a:t>
            </a:r>
            <a:r>
              <a:rPr lang="en-US" sz="2400" dirty="0"/>
              <a:t> across messages and uses </a:t>
            </a:r>
            <a:r>
              <a:rPr lang="en-US" sz="2400" b="1" dirty="0"/>
              <a:t>tools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Aptos" panose="02110004020202020204"/>
              </a:rPr>
              <a:t>LanghChain</a:t>
            </a:r>
            <a:endParaRPr lang="en-US" sz="2400" b="1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 &amp; Tools (RAG)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Media1 - PR">
            <a:hlinkClick r:id="" action="ppaction://media"/>
            <a:extLst>
              <a:ext uri="{FF2B5EF4-FFF2-40B4-BE49-F238E27FC236}">
                <a16:creationId xmlns:a16="http://schemas.microsoft.com/office/drawing/2014/main" id="{D2F614BB-9E09-2BAE-06D7-509B9F9648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1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1265" y="2097882"/>
            <a:ext cx="4454829" cy="470995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4604AE-B88A-9DE8-7B33-A2D357E99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87913"/>
              </p:ext>
            </p:extLst>
          </p:nvPr>
        </p:nvGraphicFramePr>
        <p:xfrm>
          <a:off x="6594513" y="2097881"/>
          <a:ext cx="4689183" cy="45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502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Speak with AI – Voice Chatbot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400" b="1" dirty="0"/>
              <a:t>Spoken conversations </a:t>
            </a:r>
            <a:r>
              <a:rPr lang="en-US" sz="2400" dirty="0"/>
              <a:t>and replies with </a:t>
            </a:r>
            <a:r>
              <a:rPr lang="en-US" sz="2400" b="1" dirty="0"/>
              <a:t>synthesized voice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ptos" panose="02110004020202020204"/>
              </a:rPr>
              <a:t>OpenAI API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Whisper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BCE9E5-AF7B-9346-627F-4EBEF818B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073435"/>
              </p:ext>
            </p:extLst>
          </p:nvPr>
        </p:nvGraphicFramePr>
        <p:xfrm>
          <a:off x="6594513" y="2003488"/>
          <a:ext cx="4689183" cy="470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2F97ADD-D9A1-E857-1424-1DC1B79A2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b="28023"/>
          <a:stretch>
            <a:fillRect/>
          </a:stretch>
        </p:blipFill>
        <p:spPr>
          <a:xfrm>
            <a:off x="1192996" y="2003488"/>
            <a:ext cx="4357617" cy="3447743"/>
          </a:xfrm>
          <a:prstGeom prst="rect">
            <a:avLst/>
          </a:prstGeom>
        </p:spPr>
      </p:pic>
      <p:pic>
        <p:nvPicPr>
          <p:cNvPr id="6" name="f1d40286d1a8a845b91d75a928eff427b596f78dd253cbef5ca0857d">
            <a:hlinkClick r:id="" action="ppaction://media"/>
            <a:extLst>
              <a:ext uri="{FF2B5EF4-FFF2-40B4-BE49-F238E27FC236}">
                <a16:creationId xmlns:a16="http://schemas.microsoft.com/office/drawing/2014/main" id="{8D47F276-A349-D73D-93AA-9904B30934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13880" y="5761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1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Real-Time Agent Coaching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400" dirty="0"/>
              <a:t>Evaluates speech to provide </a:t>
            </a:r>
            <a:r>
              <a:rPr lang="en-US" sz="2400" b="1" dirty="0"/>
              <a:t>real-time feedback </a:t>
            </a:r>
            <a:r>
              <a:rPr lang="en-US" sz="2400" dirty="0"/>
              <a:t>to agents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Aptos" panose="02110004020202020204"/>
              </a:rPr>
              <a:t>parselmouth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OpenAI API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BCE9E5-AF7B-9346-627F-4EBEF818B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998804"/>
              </p:ext>
            </p:extLst>
          </p:nvPr>
        </p:nvGraphicFramePr>
        <p:xfrm>
          <a:off x="6594513" y="2003488"/>
          <a:ext cx="4689183" cy="470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5E41523-D1AC-3A05-5E30-E04579DCE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9872" y="2003488"/>
            <a:ext cx="4356385" cy="47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Complex Problem-Solving Agentic AI Chatbot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594513" y="1179576"/>
            <a:ext cx="4357615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400" dirty="0"/>
              <a:t>Solves </a:t>
            </a:r>
            <a:r>
              <a:rPr lang="en-US" sz="2400" b="1" dirty="0"/>
              <a:t>complex</a:t>
            </a:r>
            <a:r>
              <a:rPr lang="en-US" sz="2400" dirty="0"/>
              <a:t>, </a:t>
            </a:r>
            <a:r>
              <a:rPr lang="en-US" sz="2400" b="1" dirty="0"/>
              <a:t>multi-step </a:t>
            </a:r>
            <a:r>
              <a:rPr lang="en-US" sz="2400" dirty="0"/>
              <a:t>tasks with </a:t>
            </a:r>
            <a:r>
              <a:rPr lang="en-US" sz="2400" b="1" dirty="0"/>
              <a:t>autonomy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C5583B-C9E2-0EE5-A052-93FA9D75DA38}"/>
              </a:ext>
            </a:extLst>
          </p:cNvPr>
          <p:cNvSpPr txBox="1">
            <a:spLocks/>
          </p:cNvSpPr>
          <p:nvPr/>
        </p:nvSpPr>
        <p:spPr>
          <a:xfrm>
            <a:off x="1239872" y="1179576"/>
            <a:ext cx="4357616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sz="2400" b="1" dirty="0" err="1">
                <a:solidFill>
                  <a:prstClr val="black"/>
                </a:solidFill>
              </a:rPr>
              <a:t>LanghChain</a:t>
            </a:r>
            <a:r>
              <a:rPr lang="en-US" sz="2400" b="1" dirty="0">
                <a:solidFill>
                  <a:prstClr val="black"/>
                </a:solidFill>
              </a:rPr>
              <a:t> &amp; LangGraph</a:t>
            </a:r>
          </a:p>
          <a:p>
            <a:pPr marL="0" lvl="0" indent="0" algn="ctr"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Memory &amp; Tools &amp; </a:t>
            </a:r>
            <a:r>
              <a:rPr lang="en-US" sz="2400" u="sng" dirty="0">
                <a:solidFill>
                  <a:prstClr val="black"/>
                </a:solidFill>
              </a:rPr>
              <a:t>Reasoning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FFFECC-F720-8C7D-7C25-125719D3C86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597488" y="1591532"/>
            <a:ext cx="997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7B344F-2172-95AD-A9E2-E398A1F53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3926"/>
              </p:ext>
            </p:extLst>
          </p:nvPr>
        </p:nvGraphicFramePr>
        <p:xfrm>
          <a:off x="6593282" y="2003488"/>
          <a:ext cx="4689184" cy="4536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7380">
                  <a:extLst>
                    <a:ext uri="{9D8B030D-6E8A-4147-A177-3AD203B41FA5}">
                      <a16:colId xmlns:a16="http://schemas.microsoft.com/office/drawing/2014/main" val="2372710769"/>
                    </a:ext>
                  </a:extLst>
                </a:gridCol>
                <a:gridCol w="3351804">
                  <a:extLst>
                    <a:ext uri="{9D8B030D-6E8A-4147-A177-3AD203B41FA5}">
                      <a16:colId xmlns:a16="http://schemas.microsoft.com/office/drawing/2014/main" val="3552670965"/>
                    </a:ext>
                  </a:extLst>
                </a:gridCol>
              </a:tblGrid>
              <a:tr h="3880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Step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082628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Question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The original user input, possibly containing multiple sub-questions.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86613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Thought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The agent’s internal reasoning about what information or tools it needs.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1716208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Action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The specific tool the agent decides to use (e.g., a search or API call).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778669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Action Input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The argument or query provided to the selected tool.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949046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Observation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The output returned by the tool, used as evidence or context.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9385771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Thought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(updated)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The agent reassesses what it knows after reviewing the tool's output.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119241"/>
                  </a:ext>
                </a:extLst>
              </a:tr>
              <a:tr h="5926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Final Answer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 comprehensive, formatted response delivered to the user.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383677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990B803-CDB7-AF84-0029-5187A327C904}"/>
              </a:ext>
            </a:extLst>
          </p:cNvPr>
          <p:cNvSpPr/>
          <p:nvPr/>
        </p:nvSpPr>
        <p:spPr>
          <a:xfrm>
            <a:off x="6216718" y="3930162"/>
            <a:ext cx="351810" cy="1077381"/>
          </a:xfrm>
          <a:prstGeom prst="leftBrace">
            <a:avLst>
              <a:gd name="adj1" fmla="val 22492"/>
              <a:gd name="adj2" fmla="val 517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72486-03F0-510B-5505-74C5363A7438}"/>
              </a:ext>
            </a:extLst>
          </p:cNvPr>
          <p:cNvSpPr txBox="1"/>
          <p:nvPr/>
        </p:nvSpPr>
        <p:spPr>
          <a:xfrm rot="16200000">
            <a:off x="3989831" y="4323944"/>
            <a:ext cx="4027881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</a:rPr>
              <a:t>Repeats until task is done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D2DE2A3D-F66F-D47F-E64D-0BC7C47248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50.51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9872" y="2003488"/>
            <a:ext cx="4356385" cy="47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5C72C-BC70-447C-40AB-45D1E005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8E5FBFE-55F9-117D-19A2-46F08D44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A6D432-8427-E9A4-0B0A-C2A3C0D7A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A1AC2-0B53-0353-5BA7-7F4DD6D2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Discussion &amp; Conclusions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FC78EE-B053-CBA7-2ED7-54F0A819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6" name="Rectangle 3">
            <a:extLst>
              <a:ext uri="{FF2B5EF4-FFF2-40B4-BE49-F238E27FC236}">
                <a16:creationId xmlns:a16="http://schemas.microsoft.com/office/drawing/2014/main" id="{834952D4-E1EA-75C4-7964-3D7AA6CD3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602964"/>
              </p:ext>
            </p:extLst>
          </p:nvPr>
        </p:nvGraphicFramePr>
        <p:xfrm>
          <a:off x="1115568" y="1362415"/>
          <a:ext cx="10232136" cy="46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628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E2DC8-84B2-439E-03C7-E7909033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60C30-69C5-E15E-94AD-D78166631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136887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AI is not here to replace us.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FFFFFF"/>
                </a:solidFill>
              </a:rPr>
              <a:t>I</a:t>
            </a:r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t's here to empower us.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suit&#10;&#10;AI-generated content may be incorrect.">
            <a:extLst>
              <a:ext uri="{FF2B5EF4-FFF2-40B4-BE49-F238E27FC236}">
                <a16:creationId xmlns:a16="http://schemas.microsoft.com/office/drawing/2014/main" id="{AC152486-A4A1-BF6E-2321-6292EE96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2105" r="12105"/>
          <a:stretch>
            <a:fillRect/>
          </a:stretch>
        </p:blipFill>
        <p:spPr>
          <a:xfrm>
            <a:off x="20" y="-14687"/>
            <a:ext cx="5197615" cy="6857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ECF21D-729A-005C-E880-CA278A4F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386570"/>
            <a:ext cx="5197642" cy="4486105"/>
          </a:xfrm>
          <a:prstGeom prst="rect">
            <a:avLst/>
          </a:prstGeom>
          <a:gradFill flip="none" rotWithShape="1">
            <a:gsLst>
              <a:gs pos="11000">
                <a:schemeClr val="accent2"/>
              </a:gs>
              <a:gs pos="71000">
                <a:schemeClr val="accent2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1D9DA-D20E-36A0-33C8-FB4EC23E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4021743"/>
            <a:ext cx="3999542" cy="223507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9D62C-472E-9C42-07E5-7DE1C30C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869" y="923680"/>
            <a:ext cx="6040315" cy="5169623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Current Roles:</a:t>
            </a:r>
          </a:p>
          <a:p>
            <a:pPr lvl="1"/>
            <a:r>
              <a:rPr lang="en-US" sz="2800" dirty="0"/>
              <a:t>CTO at </a:t>
            </a:r>
            <a:r>
              <a:rPr lang="en-US" sz="2800" dirty="0" err="1"/>
              <a:t>Pickado</a:t>
            </a:r>
            <a:endParaRPr lang="en-US" sz="2800" dirty="0"/>
          </a:p>
          <a:p>
            <a:pPr lvl="1"/>
            <a:r>
              <a:rPr lang="en-US" sz="2800" dirty="0"/>
              <a:t>Technical Trainer at Lenovo USA</a:t>
            </a:r>
          </a:p>
          <a:p>
            <a:pPr lvl="1"/>
            <a:r>
              <a:rPr lang="en-US" sz="2800" dirty="0"/>
              <a:t>CEO at Feather</a:t>
            </a:r>
          </a:p>
          <a:p>
            <a:r>
              <a:rPr lang="en-US" dirty="0"/>
              <a:t>Focus Areas:</a:t>
            </a:r>
          </a:p>
          <a:p>
            <a:pPr lvl="1"/>
            <a:r>
              <a:rPr lang="en-US" sz="2800" dirty="0"/>
              <a:t>AI &amp; Machine Learning</a:t>
            </a:r>
          </a:p>
          <a:p>
            <a:pPr lvl="1"/>
            <a:r>
              <a:rPr lang="en-US" sz="2800" dirty="0"/>
              <a:t>Customer Experience &amp; Support</a:t>
            </a:r>
          </a:p>
          <a:p>
            <a:pPr lvl="1"/>
            <a:r>
              <a:rPr lang="en-US" sz="2800" dirty="0"/>
              <a:t>Product Design &amp; Management</a:t>
            </a:r>
          </a:p>
          <a:p>
            <a:pPr lvl="1"/>
            <a:r>
              <a:rPr lang="en-US" sz="2800" dirty="0"/>
              <a:t>Education &amp; Enablement</a:t>
            </a:r>
          </a:p>
          <a:p>
            <a:r>
              <a:rPr lang="en-US" dirty="0"/>
              <a:t>What Drives Me:</a:t>
            </a:r>
          </a:p>
          <a:p>
            <a:pPr lvl="1"/>
            <a:r>
              <a:rPr lang="en-US" sz="2800" dirty="0"/>
              <a:t>Making complex tech </a:t>
            </a:r>
            <a:r>
              <a:rPr lang="en-US" sz="2800" b="1" dirty="0"/>
              <a:t>simple,</a:t>
            </a:r>
            <a:r>
              <a:rPr lang="en-US" sz="2800" dirty="0"/>
              <a:t> </a:t>
            </a:r>
            <a:r>
              <a:rPr lang="en-US" sz="2800" b="1" dirty="0"/>
              <a:t>useful </a:t>
            </a:r>
            <a:r>
              <a:rPr lang="en-US" sz="2800" dirty="0"/>
              <a:t>and</a:t>
            </a:r>
            <a:r>
              <a:rPr lang="en-US" sz="2800" b="1" dirty="0"/>
              <a:t> meaningful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170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AFA5E-E5C6-E63D-8A89-3AF320E5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CFBF8855-7B19-30BA-2042-358EAB166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64938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290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93017-AC91-013F-CA99-576E4FE2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Research Questions &amp; Objectives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6" name="Rectangle 3">
            <a:extLst>
              <a:ext uri="{FF2B5EF4-FFF2-40B4-BE49-F238E27FC236}">
                <a16:creationId xmlns:a16="http://schemas.microsoft.com/office/drawing/2014/main" id="{80D28735-5CDC-800F-46A5-00DE53687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916176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79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84FCF-E49B-FCB4-665C-1D8C4D26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B954F65-52AE-52CF-2185-3C07CF240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8202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4929E7E-8BA2-A50C-8D74-7961FB43CE9D}"/>
              </a:ext>
            </a:extLst>
          </p:cNvPr>
          <p:cNvSpPr txBox="1"/>
          <p:nvPr/>
        </p:nvSpPr>
        <p:spPr>
          <a:xfrm>
            <a:off x="838200" y="1157716"/>
            <a:ext cx="1035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Exploratory research based on </a:t>
            </a:r>
            <a:r>
              <a:rPr lang="en-US" b="1" dirty="0"/>
              <a:t>secondary sources, practical case studies </a:t>
            </a:r>
            <a:r>
              <a:rPr lang="en-US" dirty="0"/>
              <a:t>and</a:t>
            </a:r>
            <a:r>
              <a:rPr lang="en-US" b="1" dirty="0"/>
              <a:t> functional 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9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FBE2C-9EEE-6589-D00B-86B27E05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633619"/>
            <a:ext cx="3410712" cy="1451424"/>
          </a:xfrm>
        </p:spPr>
        <p:txBody>
          <a:bodyPr>
            <a:normAutofit/>
          </a:bodyPr>
          <a:lstStyle/>
          <a:p>
            <a:r>
              <a:rPr lang="en-US" sz="4000" dirty="0"/>
              <a:t>Case Study Insights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C10EA-1CA0-25A0-6DAA-8D02572DC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8050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4 analyzed categories:</a:t>
            </a:r>
          </a:p>
          <a:p>
            <a:pPr marL="457200" lvl="1"/>
            <a:r>
              <a:rPr lang="en-US" sz="1400" dirty="0"/>
              <a:t>AI Powered Chatbots</a:t>
            </a:r>
          </a:p>
          <a:p>
            <a:pPr marL="457200" lvl="1"/>
            <a:r>
              <a:rPr lang="en-US" sz="1400" dirty="0"/>
              <a:t>AI Enhanced Knowledge Base</a:t>
            </a:r>
          </a:p>
          <a:p>
            <a:pPr marL="457200" lvl="1"/>
            <a:r>
              <a:rPr lang="en-US" sz="1400" dirty="0"/>
              <a:t>AI for Call Analysis &amp; Voice Support</a:t>
            </a:r>
          </a:p>
          <a:p>
            <a:pPr marL="457200" lvl="1"/>
            <a:r>
              <a:rPr lang="en-US" sz="1400" dirty="0"/>
              <a:t>AI in Returns and Refunds</a:t>
            </a:r>
          </a:p>
          <a:p>
            <a:r>
              <a:rPr lang="en-US" sz="1800" dirty="0"/>
              <a:t>Companies are leveraging AI to improve response time, lower costs, and boost satisfaction.</a:t>
            </a:r>
          </a:p>
          <a:p>
            <a:r>
              <a:rPr lang="en-US" sz="1800" dirty="0"/>
              <a:t>Case studies span banking, telecom, e-commerce, healthcare, and retail.</a:t>
            </a:r>
          </a:p>
          <a:p>
            <a:r>
              <a:rPr lang="en-US" sz="1800" dirty="0"/>
              <a:t>Each shows unique strengths, outcomes, and lessons.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113000-C720-73EC-68EB-6B0418DF8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45771"/>
              </p:ext>
            </p:extLst>
          </p:nvPr>
        </p:nvGraphicFramePr>
        <p:xfrm>
          <a:off x="5120630" y="577589"/>
          <a:ext cx="6725793" cy="560798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218614">
                  <a:extLst>
                    <a:ext uri="{9D8B030D-6E8A-4147-A177-3AD203B41FA5}">
                      <a16:colId xmlns:a16="http://schemas.microsoft.com/office/drawing/2014/main" val="2257735700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val="3030922942"/>
                    </a:ext>
                  </a:extLst>
                </a:gridCol>
                <a:gridCol w="1907931">
                  <a:extLst>
                    <a:ext uri="{9D8B030D-6E8A-4147-A177-3AD203B41FA5}">
                      <a16:colId xmlns:a16="http://schemas.microsoft.com/office/drawing/2014/main" val="310557301"/>
                    </a:ext>
                  </a:extLst>
                </a:gridCol>
                <a:gridCol w="2315571">
                  <a:extLst>
                    <a:ext uri="{9D8B030D-6E8A-4147-A177-3AD203B41FA5}">
                      <a16:colId xmlns:a16="http://schemas.microsoft.com/office/drawing/2014/main" val="2615471907"/>
                    </a:ext>
                  </a:extLst>
                </a:gridCol>
              </a:tblGrid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Company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 Case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Cost Impact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CSAT Impact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3874264054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Bank of America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Chatbot (Erica)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+19% revenue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98% resolution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1157887581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Vodafone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Chatbot (TOBi)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70% ↓ cost/chat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+14 NPS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2296742094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Klarna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Bot Support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$40M saved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↓ wait time to 2 mins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2413603185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H&amp;M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Retail Chatbot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20% ↓ cost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+35% CSAT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855258657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British Telecom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Assist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↑ FCR +8%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+5% NPS</a:t>
                      </a:r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3336670494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Temu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Returns Chatbot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Automated refunds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 Loyalty</a:t>
                      </a:r>
                      <a:endParaRPr lang="en-US" sz="1800" dirty="0"/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3585408210"/>
                  </a:ext>
                </a:extLst>
              </a:tr>
              <a:tr h="700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BT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KB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(David)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$60K/month saved</a:t>
                      </a:r>
                    </a:p>
                  </a:txBody>
                  <a:tcPr marL="95449" marR="95449" marT="47724" marB="477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↑ Faster responses</a:t>
                      </a:r>
                      <a:endParaRPr lang="en-US" sz="1800" dirty="0"/>
                    </a:p>
                  </a:txBody>
                  <a:tcPr marL="95449" marR="95449" marT="47724" marB="47724" anchor="ctr"/>
                </a:tc>
                <a:extLst>
                  <a:ext uri="{0D108BD9-81ED-4DB2-BD59-A6C34878D82A}">
                    <a16:rowId xmlns:a16="http://schemas.microsoft.com/office/drawing/2014/main" val="322159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24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98265-C8D2-B953-299D-66A72E79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4F1D7E6-7281-AB05-B340-B090E0B09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3DAF1E4-9899-064B-D5B2-DD2EA77B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84DEE-7838-DCE6-6C4D-C3039FED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9521"/>
            <a:ext cx="1050791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Case Study Takeaways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4705B-F9E4-4240-4BDA-13A75CCD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99A452-B480-1FC5-1946-E7893D62122D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Key Benefits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34D53F2-D397-005A-E1CE-9206D6331B1E}"/>
              </a:ext>
            </a:extLst>
          </p:cNvPr>
          <p:cNvSpPr txBox="1">
            <a:spLocks/>
          </p:cNvSpPr>
          <p:nvPr/>
        </p:nvSpPr>
        <p:spPr>
          <a:xfrm>
            <a:off x="839788" y="2206137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resolution</a:t>
            </a:r>
          </a:p>
          <a:p>
            <a:r>
              <a:rPr lang="en-US" dirty="0"/>
              <a:t>Massive cost savings</a:t>
            </a:r>
          </a:p>
          <a:p>
            <a:r>
              <a:rPr lang="en-US" dirty="0"/>
              <a:t>High first-contact resolution</a:t>
            </a:r>
          </a:p>
          <a:p>
            <a:r>
              <a:rPr lang="en-US" dirty="0"/>
              <a:t>Higher CSAT &amp; NPS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E28C46-C235-6462-0AE9-D6C5BE6D0542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Lessons &amp; Limitations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E153ED3-1898-668A-8FEC-5E808127A769}"/>
              </a:ext>
            </a:extLst>
          </p:cNvPr>
          <p:cNvSpPr txBox="1">
            <a:spLocks/>
          </p:cNvSpPr>
          <p:nvPr/>
        </p:nvSpPr>
        <p:spPr>
          <a:xfrm>
            <a:off x="6172200" y="2206137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still fails in emotional/complex cases </a:t>
            </a:r>
          </a:p>
          <a:p>
            <a:r>
              <a:rPr lang="en-US" dirty="0"/>
              <a:t>Most “AI” bots are still rule-based, not truly intelligent</a:t>
            </a:r>
          </a:p>
          <a:p>
            <a:r>
              <a:rPr lang="en-US" dirty="0"/>
              <a:t>Best results = AI copilots for humans</a:t>
            </a:r>
          </a:p>
          <a:p>
            <a:r>
              <a:rPr lang="en-US" dirty="0"/>
              <a:t>AI is evolving – LLMs and multimodal tools are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1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B4A0B-1226-D4D2-DDA2-27C25512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1344"/>
            <a:ext cx="3658634" cy="558561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Hands-On AI Applications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C855-5428-E1EC-CB44-0A5B3676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Practical Demonstration</a:t>
            </a:r>
          </a:p>
          <a:p>
            <a:pPr lvl="1"/>
            <a:r>
              <a:rPr lang="en-US" b="1" dirty="0"/>
              <a:t>10 AI prototypes</a:t>
            </a:r>
            <a:r>
              <a:rPr lang="en-US" dirty="0"/>
              <a:t> for customer support</a:t>
            </a:r>
          </a:p>
          <a:p>
            <a:pPr lvl="1"/>
            <a:r>
              <a:rPr lang="en-US" dirty="0"/>
              <a:t>Built with open-source tools + APIs</a:t>
            </a:r>
          </a:p>
          <a:p>
            <a:r>
              <a:rPr lang="en-US" b="1" dirty="0"/>
              <a:t>Goal</a:t>
            </a:r>
          </a:p>
          <a:p>
            <a:pPr lvl="1"/>
            <a:r>
              <a:rPr lang="en-US" dirty="0"/>
              <a:t>Show how even startups &amp; SMEs can benefit from AI Democratization</a:t>
            </a:r>
          </a:p>
          <a:p>
            <a:r>
              <a:rPr lang="en-US" b="1" dirty="0"/>
              <a:t>Tech Stack</a:t>
            </a:r>
          </a:p>
          <a:p>
            <a:pPr lvl="1"/>
            <a:r>
              <a:rPr lang="en-US" dirty="0"/>
              <a:t>Backend: Python</a:t>
            </a:r>
          </a:p>
          <a:p>
            <a:pPr lvl="1"/>
            <a:r>
              <a:rPr lang="en-US" dirty="0"/>
              <a:t>Frontend: Streamlit</a:t>
            </a:r>
          </a:p>
          <a:p>
            <a:pPr lvl="1"/>
            <a:r>
              <a:rPr lang="en-US" dirty="0"/>
              <a:t>Text: OpenAI, LangChain, FAISS</a:t>
            </a:r>
          </a:p>
          <a:p>
            <a:pPr lvl="1"/>
            <a:r>
              <a:rPr lang="en-US" dirty="0"/>
              <a:t>Media: </a:t>
            </a:r>
            <a:r>
              <a:rPr lang="en-US" dirty="0" err="1"/>
              <a:t>pydub</a:t>
            </a:r>
            <a:r>
              <a:rPr lang="en-US" dirty="0"/>
              <a:t>, </a:t>
            </a:r>
            <a:r>
              <a:rPr lang="en-US" dirty="0" err="1"/>
              <a:t>ffmpeg</a:t>
            </a:r>
            <a:r>
              <a:rPr lang="en-US" dirty="0"/>
              <a:t>, </a:t>
            </a:r>
            <a:r>
              <a:rPr lang="en-US" dirty="0" err="1"/>
              <a:t>praat-parselmouth</a:t>
            </a:r>
            <a:endParaRPr lang="en-US" dirty="0"/>
          </a:p>
          <a:p>
            <a:pPr lvl="1"/>
            <a:r>
              <a:rPr lang="en-US" dirty="0"/>
              <a:t>Visualization: </a:t>
            </a:r>
            <a:r>
              <a:rPr lang="en-US" dirty="0" err="1"/>
              <a:t>Plotly</a:t>
            </a:r>
            <a:r>
              <a:rPr lang="en-US" dirty="0"/>
              <a:t>, Matplotlib</a:t>
            </a:r>
          </a:p>
          <a:p>
            <a:pPr lvl="1"/>
            <a:r>
              <a:rPr lang="en-US" dirty="0"/>
              <a:t>DevOps: Git, pip, </a:t>
            </a:r>
            <a:r>
              <a:rPr lang="en-US" dirty="0" err="1"/>
              <a:t>dotenv</a:t>
            </a:r>
            <a:r>
              <a:rPr lang="en-US" dirty="0"/>
              <a:t>, </a:t>
            </a:r>
            <a:r>
              <a:rPr lang="en-US" dirty="0" err="1"/>
              <a:t>venv</a:t>
            </a:r>
            <a:endParaRPr lang="en-US" dirty="0"/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593B6B1-9004-C72A-DB5C-CA7C4139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" y="3846930"/>
            <a:ext cx="2691982" cy="2691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B178B-702C-D6C1-B2A5-CA4CF12F6966}"/>
              </a:ext>
            </a:extLst>
          </p:cNvPr>
          <p:cNvSpPr txBox="1"/>
          <p:nvPr/>
        </p:nvSpPr>
        <p:spPr>
          <a:xfrm>
            <a:off x="762355" y="3428998"/>
            <a:ext cx="2591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637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02741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6CC7DD-6507-8767-9DD9-12EF00F07B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115568" y="-7608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Emotions and Intentions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6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032FE-248D-D128-F480-A44E253BF973}"/>
              </a:ext>
            </a:extLst>
          </p:cNvPr>
          <p:cNvSpPr txBox="1">
            <a:spLocks/>
          </p:cNvSpPr>
          <p:nvPr/>
        </p:nvSpPr>
        <p:spPr>
          <a:xfrm>
            <a:off x="839788" y="127397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Sentiment Analysis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textblob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&amp; OpenAI API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7F9D0EF-6D7D-31FA-81C9-6C8B33A29215}"/>
              </a:ext>
            </a:extLst>
          </p:cNvPr>
          <p:cNvSpPr txBox="1">
            <a:spLocks/>
          </p:cNvSpPr>
          <p:nvPr/>
        </p:nvSpPr>
        <p:spPr>
          <a:xfrm>
            <a:off x="6172200" y="1273970"/>
            <a:ext cx="5183188" cy="82391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Intent Analysis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OpenAI API</a:t>
            </a:r>
          </a:p>
        </p:txBody>
      </p:sp>
      <p:pic>
        <p:nvPicPr>
          <p:cNvPr id="25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0DFFF946-A1A7-308D-1076-8389D5828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9399" y="2135004"/>
            <a:ext cx="4357614" cy="4607169"/>
          </a:xfrm>
          <a:prstGeom prst="rect">
            <a:avLst/>
          </a:prstGeom>
        </p:spPr>
      </p:pic>
      <p:pic>
        <p:nvPicPr>
          <p:cNvPr id="27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52DEA1DA-8791-BA52-633D-E79FCD3778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4986" y="2135004"/>
            <a:ext cx="4357615" cy="46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7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1135</Words>
  <Application>Microsoft Office PowerPoint</Application>
  <PresentationFormat>Widescreen</PresentationFormat>
  <Paragraphs>214</Paragraphs>
  <Slides>18</Slides>
  <Notes>5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Office Theme</vt:lpstr>
      <vt:lpstr>Master’s Thesis  AI Models for Improving and Optimizing Customer Support Efficiency</vt:lpstr>
      <vt:lpstr>About Me</vt:lpstr>
      <vt:lpstr>Motivation</vt:lpstr>
      <vt:lpstr>Research Questions &amp; Objectives</vt:lpstr>
      <vt:lpstr>Methodology</vt:lpstr>
      <vt:lpstr>Case Study Insights</vt:lpstr>
      <vt:lpstr>Case Study Takeaways</vt:lpstr>
      <vt:lpstr>Hands-On AI Applications</vt:lpstr>
      <vt:lpstr>Understanding Emotions and Intentions</vt:lpstr>
      <vt:lpstr>Simulating Early AI Support Models</vt:lpstr>
      <vt:lpstr>Understanding Meaning with Embeddings</vt:lpstr>
      <vt:lpstr>Smart Knowledge Retrieval</vt:lpstr>
      <vt:lpstr>Memory-Aware and RAG Chatbot</vt:lpstr>
      <vt:lpstr>Speak with AI – Voice Chatbot</vt:lpstr>
      <vt:lpstr>Real-Time Agent Coaching</vt:lpstr>
      <vt:lpstr>Complex Problem-Solving Agentic AI Chatbot</vt:lpstr>
      <vt:lpstr>Discussion &amp;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Tudor-Alexandru Panait</dc:creator>
  <cp:lastModifiedBy>Tudor-Alexandru Panait</cp:lastModifiedBy>
  <cp:revision>1</cp:revision>
  <dcterms:created xsi:type="dcterms:W3CDTF">2025-07-09T16:19:44Z</dcterms:created>
  <dcterms:modified xsi:type="dcterms:W3CDTF">2025-07-09T21:13:09Z</dcterms:modified>
</cp:coreProperties>
</file>